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Animals in the city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животные, места их жизни и поведение.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городские животные важны для нас
</a:t>
            </a:r>
            <a:endParaRPr lang="en-US" sz="283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близка каждому: животных можно увидеть рядом со школой, домом и в парке. Она помогает повторить лексику, потренировать Present Simple и научиться говорить о действиях, возможностях и местоположении.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Animals in the city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4058" y="1415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раздела помогают быстро называть городских животных: pigeon, sparrow, crow, squirrel, hedgehog, cat, dog, mouse, duck. Эти слова часто встречаются в заданиях и описаниях.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74058" y="21244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описывать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внешности и характера удобно использовать прилагательные small, big, noisy, wild, fast, friendly, grey и brown. Они помогают сказать, какое животное выглядит и ведёт себя.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74058" y="28331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делают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live, eat, drink, run, climb, fly, hide и sleep нужны, чтобы описывать привычки животных. С их помощью легко строить простые и понятные предложения.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4058" y="35419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 можно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городе связаны с разными местами: park, street, garden, nest. Эти слова помогают объяснить, где именно животное живёт, прячется или отдыхает.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74058" y="4250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animal объединяет всех животных, а слова bird, cat, dog, squirrel и pigeon называют самые знакомые виды. Именно с этой лексики удобно начинать тему.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 городе: pigeons, sparrows, crows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рядом с 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Голубей легко заметить на площадях, крышах и карнизах. Они привыкли к городскому пространству и часто держатся там, где есть еда и безопасные места для отдыха.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возле кустов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обычно прячутся около зданий, кустов и деревьев. Эти маленькие птицы быстро двигаются и часто собираются там, где можно найти крошки или семена.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на высоких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любят сидеть на высоких деревьях и проводах, откуда удобно наблюдать за улицей. Для описания можно сказать: It is a crow. It lives in the city. It can fly.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animals live in the city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города привлекают разных животных: одни ищут зелень, другие — укрытия, а третьи держатся ближе к людям и еде.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диаграмме видно, что парки и сады особенно важны: там животным легче находить укрытие, пищу и спокойные места.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3, без статистических данных
</a:t>
            </a:r>
            <a:endParaRPr lang="en-US" sz="9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2946" y="3129007"/>
            <a:ext cx="37935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в Present Simple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climb и run помогают описывать активные действия животных. Например: A squirrel climbs trees. Такая форма показывает обычное, повторяющееся действие, а не один случай.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sleep и hide показывают, как животные отдыхают или прячутся. Cats sleep during the day, а hedgehogs hide in leaves, когда ищут тихое место.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fly особенно важно для птиц. Birds fly in the sky. В Present Simple этот глагол помогает говорить о том, что птицы умеют делать постоянно.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 еда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lives, likes и eats часто встречаются в описаниях животных. Они помогают сказать, где животное живёт, что оно любит и чем обычно питается.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Animal — Place — Action: сравнение слов и примеров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соединять название животного, место и действие в одном коротком 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городе живут в разных местах и выполняют разные действия, поэтому полезно учить слова вместе с примерами.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тренировки лексики по теме Unit 3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в парке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быстро прыгает по веткам и часто останавливается у деревьев в парке. У неё пушистый хвост, а на земле она ищет орехи и прячется среди листьев, если рядом шумно. Она выглядит маленькой, быстрой и очень ловкой.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 у кустов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 выбирает тихие места с травой, листьями и кустами. Он небольшой и осторожный, поэтому легко прячется в зелени. Можно сказать: It hides in leaves. It likes quiet places and moves slowly at night.
</a:t>
            </a:r>
            <a:endParaRPr lang="en-US" sz="976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ежи: quiet animals in green places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city animals do in different seasons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влияет на поведение животных: меняются питание, поиск укрытия и забота о детёнышах. Это помогает лучше понимать природу в городе.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активность выше, а осенью и зимой животные чаще ищут тепло, еду и безопасные места.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3, без статистических данных
</a:t>
            </a:r>
            <a:endParaRPr lang="en-US" sz="9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в городе: pets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00937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рядом с 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 человеком и зависят от его заботы. Cats, dogs, hamsters and parrots need food, water and attention every day.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45795" y="1700937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ухода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полезны слова owner, leash, bowl, collar и vet. Они помогают говорить о прогулках, кормлении, здоровье питомца и его повседневной жизни.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11577" y="1700925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питомце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делают описание понятным: My dog is friendly. My cat sleeps at home. A pet needs care. Такие предложения легко запомнить и использовать.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145801" y="2975931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питомец не может заботиться о себе сам, поэтому ему нужны регулярный корм, вода, чистота и внимание. Это важная часть жизни любого владельца.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180000" y="2975931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 нужен поводок, а питомцу — спокойное обращение и чистое место для еды. Это помогает сохранить порядок в городе и защитить самого животного.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 встрече с животным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безопасных действий при встрече с домашним или диким животным.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Birds on roofs, balconies and in yards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Крыши, балконы, стены и дворы часто становятся удобными местами для птиц. Здесь они могут отдыхать, прятаться от ветра и наблюдать за людьми сверху.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полезны слова roof, balcony, nest, window, wall и yard. Они помогают точно сказать, где птица сидит, строит гнездо или прячется.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гнезда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ищут сухую траву, тонкие веточки и даже бумагу. Эти материалы помогают им строить гнёзда в городе, где природных укрытий меньше, чем в лесу.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внимательно, можно увидеть птицу у окна, на карнизе или на крыше. Такое наблюдение помогает запомнить городскую лексику и описать место по-английски.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городские животные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разные группы пищи и вспомнить слова seed, berry, insect, crumb, feed и water. Не вся еда из города подходит животным.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Семена, насекомые и ягоды выглядят наиболее естественной пищей, а крошки и уличная еда менее полезны. Животным нужны подходящая еда и чистая вода.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моделирование по теме раздела Unit 3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список помогает детям запомнить, чего следует избегать рядом с животными: машины, стекло, мусор, шум и другие городские опасности.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опасностей в учебной теме Unit 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опасных городских объектов и явлений выделено в теме раздела.
</a:t>
            </a:r>
            <a:endParaRPr lang="en-US" sz="27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0417"/>
            <a:ext cx="3408600" cy="1393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опасные действия рядом с животными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поступки помогают животным, а какие могут навредить им или сделать город грязнее.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наблюдение и аккуратные действия безопаснее всего. Чистая еда, поводок и уважение к животным помогают защитить и людей, и город.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моделирование по теме Unit 3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places in the city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3" y="4236698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городе растений, тем больше разных животных можно встретить. Зелёные места делают среду спокойнее, а также помогают животным находить пищу и укрытие.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180003" y="1367525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скверы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скверы дают животным деревья, траву и укрытия. Здесь птицы, белки и ежи могут двигаться, прятаться и искать пищу среди зелёных зон.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3" y="2802119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дорожки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реки и улицы с деревьями создают удобные маршруты для животных. Они помогают птицам летать, а наземным животным — проходить между зелёными участками.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180003" y="3519415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таких мест нужны слова habitat, tree, bush, grass, river, path и green area. Эти слова позволяют точно говорить о городской природе по-английски.
</a:t>
            </a:r>
            <a:endParaRPr lang="en-US" sz="945" dirty="0"/>
          </a:p>
        </p:txBody>
      </p:sp>
      <p:sp>
        <p:nvSpPr>
          <p:cNvPr id="15" name="Text 6"/>
          <p:cNvSpPr txBox="1"/>
          <p:nvPr/>
        </p:nvSpPr>
        <p:spPr>
          <a:xfrm>
            <a:off x="180003" y="2084824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 дворы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Сады, школьные дворы и тихие уголки возле домов часто подходят для небольших животных. В таких местах легче найти еду, тень и безопасное место для отдыха.
</a:t>
            </a:r>
            <a:endParaRPr lang="en-US" sz="9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влияют на городских животных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действиями людей и тем, насколько безопасной становится среда для животных в городе.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observations in the city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удобно делать в парке, возле школы, на улице и у реки. В таких местах часто встречаются птицы, белки и другие городские животные.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93974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записывать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указывают animal, place, time, weather and action. Эти пять пунктов помогают сделать наблюдение понятным и полезным для урока английского языка.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99495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для заметок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подойдут слова walk, fly, eat, sit, hide и look for food. Они помогают коротко рассказать, что животное делает в момент наблюдения.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59243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отмечать не только животное, но и его поведение. Например, птица может сидеть на ветке, а белка — прятаться или искать еду.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218998" y="1517350"/>
            <a:ext cx="16776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заметки развивают внимательность и учат использовать простые английские предложения. Ребёнок учится замечать детали и описывать их ясно и по порядку.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город дружелюбным для животных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особенно полезны для птиц, белок, ежей и домашних животных. Они снижают опасность и делают город более удобным для 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меры связаны с зелёными зонами и чистотой. Даже простые действия людей заметно улучшают условия для 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моделирование по теме Unit 3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3: Animals in the city — итог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ученики познакомились с городскими животными, их местами жизни, действиями и простыми английскими фразами. Теперь можно описывать животное, его привычки и безопасное поведение рядом с ним.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2026-05-30T16:48:27Z</dcterms:created>
  <dcterms:modified xsi:type="dcterms:W3CDTF">2026-05-30T16:48:27Z</dcterms:modified>
</cp:coreProperties>
</file>