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Food and Containers: английские слова для школьного дня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 еду и контейнеры по-английски для школы и дома.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легко запоминается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встречаются каждый день: в школьном обеде, бутылке воды и ланч-боксе. Короткие фразы помогают говорить просто и уверенно, а новые слова сразу связываются с привычными предметами и действиями.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по теме food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03000" y="1123100"/>
            <a:ext cx="28125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и молочные продукты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запоминаем самые знакомые слова: bread, milk и cheese. Они часто встречаются в школьных заданиях, поэтому полезно сразу учить их вместе с короткими сочетаниями, а не отдельно.
</a:t>
            </a:r>
            <a:endParaRPr lang="en-US" sz="1348" dirty="0"/>
          </a:p>
        </p:txBody>
      </p:sp>
      <p:sp>
        <p:nvSpPr>
          <p:cNvPr id="11" name="Text 3"/>
          <p:cNvSpPr txBox="1"/>
          <p:nvPr/>
        </p:nvSpPr>
        <p:spPr>
          <a:xfrm>
            <a:off x="703000" y="2485925"/>
            <a:ext cx="28125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на 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apple и banana легко узнать по картинке и по жизни. Для урока важно говорить не только перевод, но и форму: an apple, a banana, some fruit в простых примерах.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03000" y="3848750"/>
            <a:ext cx="28125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для перекуса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Sandwich и soup помогают описать обычный школьный перекус или обед. Такие слова удобно использовать в коротких диалогах: I have a sandwich. I like soup. Речь получается понятной и живой.
</a:t>
            </a:r>
            <a:endParaRPr lang="en-US" sz="1307" dirty="0"/>
          </a:p>
        </p:txBody>
      </p:sp>
      <p:sp>
        <p:nvSpPr>
          <p:cNvPr id="13" name="Text 5"/>
          <p:cNvSpPr txBox="1"/>
          <p:nvPr/>
        </p:nvSpPr>
        <p:spPr>
          <a:xfrm>
            <a:off x="4054075" y="1123100"/>
            <a:ext cx="28125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Напитки в задании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Juice — одно из самых полезных слов темы, потому что его легко встретить в классе и дома. Важно помнить короткие сочетания: some juice, a glass of juice, a juice box.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054075" y="2485925"/>
            <a:ext cx="28125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повторения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пригодятся в диалогах, на картинках и в упражнениях. Чем чаще ребёнок видит bread, milk, apple и juice рядом с предметами, тем быстрее он узнаёт их без подсказки.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Контейнеры, которые дети видят каждый день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12577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Ланч-бокс и коробка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Lunch box и box помогают говорить о коробке для еды и о самой коробке. Эти слова особенно полезны в школе, когда нужно объяснить, где лежит бутерброд или яблоко.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04970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Бутылка и чашка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Bottle и cup легко отличить по назначению: bottle обычно для напитка, cup — для чашки. Такие слова помогают описывать воду, сок и другие напитки в повседневных ситуациях.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297362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Пакет и банка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Bag и jar часто встречаются дома и в магазине. Bag подходит для пакета или сумки, а jar — для банки с джемом, мёдом или другими продуктами.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389755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Термос и контейнер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Container и thermos расширяют словарь и помогают говорить точнее. Термос сохраняет напиток тёплым, а container — это общее слово для ёмкости, куда можно положить еду.
</a:t>
            </a:r>
            <a:endParaRPr lang="en-US" sz="139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сказать, что лежит в контейнере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548525" y="1401525"/>
            <a:ext cx="7147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называем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 еды или контейнера: apple, sandwich, bottle, box. Так предложение сразу становится понятным, потому что слушатель сначала видит главный предмет, а потом узнаёт, где он находится.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1548525" y="2636725"/>
            <a:ext cx="7147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слово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используем in, on или under. Эти маленькие слова показывают, где лежит предмет: in the box, on the table, under the bag. Для 4 класса этого уже достаточно.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1548525" y="3871925"/>
            <a:ext cx="7147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короткую фразу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Готовое предложение должно быть простым и аккуратным: There is an apple in the box. There are sandwiches in the lunch box. Такие модели легко произнести и быстро запомнить.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простое предложение по теме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построения фразы для описания еды и контейнеров в 4 классе.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a и an на знакомых словах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21300" y="1196095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для a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словами, которые начинаются с согласного звука, ставим a: a bottle, a box, a sandwich. Это короткое правило удобно проверять сразу на знакомых словах.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48500" y="1196095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для an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словами, которые начинаются с гласного звука, ставим an: an apple, an orange. Такие примеры помогают быстро увидеть разницу без длинных объяснений и сложных терминов.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21300" y="3148820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пары слов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смотреть на пары: a banana — an apple, a cup — an orange. Когда ребёнок видит две похожие фразы рядом, правило запоминается почти без усилий.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48500" y="3148820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без 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часто встречаются в описании еды и контейнеров, поэтому их стоит повторять в коротких предложениях. Чем короче фраза, тем легче заметить правильный вариант.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911" y="1325225"/>
            <a:ext cx="3082478" cy="305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Глаголы, которые часто нужны на уроке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12577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с едой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eat и drink помогают говорить о том, что ребёнок делает с едой и напитками: I eat a sandwich. I drink water. Это самые понятные и полезные примеры.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04970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Любить и иметь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like и have нужны в простых фразах о любимой еде и о том, что лежит в сумке: I like apples. I have juice. Всё звучит естественно и по-детски.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297362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Положить и взять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Put и take помогают описать действия с контейнером: Put the sandwich in the box. Take the bottle. Эти глаголы особенно удобны, когда ученик показывает картинку или выполняет задание.
</a:t>
            </a:r>
            <a:endParaRPr lang="en-US" sz="1299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389755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Открыть и закрыть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Open и close часто используются с lunch box и bottle. Фразы Open the bottle. Close the lunch box. легко произнести, а действие сразу понятно даже без перевода.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описания количества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одного и нескольких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начала полезно знать one, two и three. Эти слова помогают назвать точное количество: one apple, two sandwiches, three bottles. Они легко соединяются с картинками и предметами.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some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часто используется с напитками и другой едой, которую трудно посчитать поштучно: some milk, some juice. Такое слово делает предложение естественным и очень удобным для школьного урока.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29425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использовать many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Many подходит для исчисляемых слов во множественном числе: many apples, many sandwiches. Оно помогает сказать, что предметов много, не повторяя их по одному.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029425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Сочетаем количество и еду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удобно соединять с нужным словом: two apples, some water, three bananas. Так ученик учится говорить коротко, но точно, и не теряется в длинных правилах.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47169" y="1155650"/>
            <a:ext cx="22275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82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7719" y="1166417"/>
            <a:ext cx="309900" cy="2754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вопросы и ответы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 это?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What is it? помогает назвать предмет на картинке. Ответ It is a bottle звучит коротко и понятно, поэтому ребёнок легко участвует в разговоре у доски.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лежит предмет?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is the lunch box? — It is in my bag. Этот вопрос учит показывать место предмета и использовать простые слова in, on и under в речи.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Тебе нравится?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Do you like soup? тренирует короткий ответ Yes, I do. No, I don’t. Такие реплики удобны для парной работы и звучат очень естественно.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 тебя есть?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What do you have? учит рассказывать о своём ланч-боксе или сумке. Ответ I have an apple показывает знакомые слова и помогает говорить без долгой подготовки.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 признаки еды и контейнеров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602525" y="1123098"/>
            <a:ext cx="3236906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делает слово ярче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помогает сразу представить предмет и не перепутать его с другим. Слова red, green, blue и yellow часто добавляют к названиям еды и контейнеров, чтобы описание стало точным и понятным.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602525" y="2485923"/>
            <a:ext cx="3236906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признак — одно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4 класса лучше брать только один признак в короткой фразе: big box, small bag, clean cup. Так предложение звучит легко, а ученик быстро запоминает значение без лишней нагрузки.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602525" y="3848748"/>
            <a:ext cx="3236906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тоже бывает разной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подходят и для еды: green apple, big sandwich, fresh juice. Такие сочетания помогают говорить не только о названии предмета, но и о его внешнем виде или состоянии.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59277" y="1123098"/>
            <a:ext cx="3236906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 и его размер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new, small, big, clean часто описывают lunch box, bottle или jar. Ребёнок сразу понимает, что речь идёт о знакомой вещи, которая выглядит аккуратно и удобно для школы.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459277" y="2485923"/>
            <a:ext cx="3236906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сочетания для речи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достаточно простых моделей вроде a big sandwich box или a small jar. Они звучат естественно, помогают говорить по-английски смело и не перегружают память лишними деталями.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Сытный обед на перемене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аккуратном lunch box может лежать sandwich, apple и cheese. Рядом удобно поставить juice в маленькой бутылке. Такой набор легко описать по-английски: I have a sandwich and an apple.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Аккуратные отделения для еды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lunch box разделён на несколько частей, и у каждого продукта своё место. Внутри можно увидеть carrot sticks, cookie и яблоко. Такая картинка помогает детям быстро запомнить слова и сказать: My lunch box is small and blue.
</a:t>
            </a:r>
            <a:endParaRPr lang="en-US" sz="118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берут с собой каждый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lunch box часто выглядит как маленькая коробка с простыми продуктами, которые удобно нести в портфеле. Это может быть cheese, juice и sandwich. На такой картинке легко показать порядок, цвет и знакомую еду.
</a:t>
            </a:r>
            <a:endParaRPr lang="en-US" sz="118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lunch box: что в нём бывает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действий с едой и контейнерами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 привычные действия школьника: выбрать еду, положить её в контейнер, закрыть его и взять с собой.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диалог по теме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21300" y="1196095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и 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удобно начинать с простого Hello! и короткого вопроса What do you have? Так ученики сразу включаются в разговор и используют знакомые слова без страха ошибиться.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48500" y="1196095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про еду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 подойдёт фраза I have a banana and juice. Она короткая, понятная и помогает соединить слова food и containers в одном предложении, как маленький языковой конструктор.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21300" y="3148820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вкусе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 Do you like apples? учит спрашивать о предпочтениях. На неё легко ответить Yes, I do. или No, I don’t., не добавляя лишних слов и сохраняя уверенность.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48500" y="3148820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ланч-бокса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Is your lunch box big? помогает описать предмет и ответить коротко: No, it is small. Такой обмен репликами подходит для парной работы и звучит очень по-школьному.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часто путают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Box и bag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Box — это коробка, а bag — сумка или пакет. На знакомом примере lunch box и school bag разница сразу видна, поэтому ученик быстрее запоминает нужное слово.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Bottle и cup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Bottle обычно используют для напитка, который закрывается крышкой, а cup — для чашки. Сравнение bottle of water и a cup of tea помогает не смешивать эти предметы.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29425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Food и meal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Food означает еду вообще, а meal — приём пищи, например breakfast, lunch или dinner. Для младших школьников полезно помнить: food — это всё, что можно съесть.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029425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слова, но разный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знакомые слова могут путать, если переводить их слишком быстро. Поэтому полезно смотреть на картинку и короткую фразу, а не только на одно отдельное слово.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слова на упаковках и этикетках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Надписи на упаковке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коробках и бутылках часто пишут fresh, milk, juice, sweet или cold. Эти слова подсказывают, что находится внутри и каким продукт будет на вкус или по температуре.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 дата на этикетке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школьной наклейке можно увидеть name и date. Такие подписи помогают не перепутать lunch box с чужим и сразу понять, чей это обед и когда его положили.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наклейка для ланча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Этикетка на lunch box может быть простой, но понятной: название, дата и маленькая картинка. Ребёнок легко читает знакомые слова и быстрее находит свою еду в сумке.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0094" y="3032075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157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52869" y="3032075"/>
            <a:ext cx="22275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Мини-правила вежливого общения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вежливо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Please pass me the apple учит просить предмет спокойно и дружелюбно. Она подходит для класса, когда нужно передать еду, бутылку или коробку с обедом.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8365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Передать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Here you are часто говорят, когда что-то передают другому человеку. Эта фраза хорошо подходит к теме еды и контейнеров, потому что предметы постоянно переходят из рук в руки.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30930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Поблагодарить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просьбы важно сказать Thank you. Это короткое и очень полезное выражение помогает звучать вежливо, особенно когда одноклассник подал яблоко или открыл бутылку.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30930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напиток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I have some water? — удобная фраза для класса и обеда. Она короткая, понятная и помогает попросить напиток без лишних слов, как настоящий вежливый ученик.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маленькое задание на уроке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порядок работы: от картинки к слову, а затем к вопросу и повторению.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71319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повторяется в конце темы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5100" y="1314501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урока дети ещё раз называют food, lunch box, bottle, apple, sandwich и juice. Повторение идёт по картинке, поэтому слова запоминаются быстрее и без скуки.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2404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уделяют глаголам put, open и close. Эти слова легко показать движением, поэтому ребёнок не только слышит их, но и сразу понимает смысл на практике.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736000" y="1314501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Повторяются фразы This is… I have… и There is… Они помогают составить короткое предложение о еде и контейнере, не теряя уверенности и не забывая знакомую структуру.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3736000" y="3122404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 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темы дети снова используют Do you like…? Такой вопрос удобно задавать однокласснику, чтобы потренировать разговор и ещё раз назвать любимую еду по-английски.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Food and containers: что ученик уже умеет по-английски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ученик может назвать еду и контейнеры, задать простой вопрос и сказать короткую фразу о своём ланч-боксе. Тема помогает говорить понятно, вежливо и по-школьному уверенно.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2026-05-30T09:42:15Z</dcterms:created>
  <dcterms:modified xsi:type="dcterms:W3CDTF">2026-05-30T09:42:15Z</dcterms:modified>
</cp:coreProperties>
</file>