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High Streets: главные улицы городов Великобритании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где город живёт каждый день: магазины, услуги и встречи.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street обычно находится в центре города или района. Здесь есть shop, café, bank, pharmacy и другие нужные места. Это удобное пространство для дел, прогулок и разговоров о городе по-английски.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street: главная улица рядом с домом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британские high streets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рынки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high streets начинались как рыночные улицы, где продавали еду, одежду и товары ручной работы. Это было место торговли и обмена между жителями.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появлением витрин, освещения и более удобного транспорта улицы стали оживлённее. Магазины начали привлекать больше людей, а town centre стал заметнее.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street превратилась в привычную часть городской жизни: здесь покупали нужные вещи, встречались с соседями и ходили в local business рядом с домом.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есть на типичной high street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51812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повседневные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одной улице легко найти bakery, pharmacy, café, bank и bookshop. Это удобно, потому что многие дела можно решить за одну короткую прогулку.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13717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 новое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street часто выглядит необычно: исторические здания соседствуют с современными вывесками, стеклянными окнами и яркими витринами. Так улица сохраняет свой характер.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2253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пешеходов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много людей, которые идут пешком, переходят дорогу и останавливаются у магазинов. Pavement, crossing и shop front — важные слова для описания такой улицы.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0790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 быстрых дел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покупок, на high street можно зайти в аптеку, снять деньги в банке или забрать книгу. Поэтому улица нужна не только для шопинга, но и для everyday life.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193284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городской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Автобусные остановки, вывески и витрины делают улицу узнаваемой. Даже короткая прогулка здесь показывает, как выглядит настоящая городская среда в Великобритании.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приходят на high street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люди приходят сюда не ради одной большой покупки, а ради нескольких коротких дел за один визит.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часть связана с повседневными поручениями, поэтому high street остаётся полезной даже без крупных магазинов.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презентации; условные значения для диаграммы.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82912"/>
            <a:ext cx="160200" cy="14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769" y="3289748"/>
            <a:ext cx="118913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4205300"/>
            <a:ext cx="160200" cy="12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бизнес на главной улице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 shop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магазины часто принадлежат местным владельцам или семьям. Они предлагают личное обслуживание и товары, которые помогают улице сохранять свой особый характер.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small business создаёт job для продавцов, пекарей, бариста и других работников. Для района это важно, потому что деньги и услуги остаются рядом.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Владелец и клиент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high street покупатель часто знает owner в лицо, а продавец знает привычки customers. Такое общение делает покупки более личными и дружелюбными.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community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магазины поддерживают community: они помогают району быть узнаваемым, удобным и живым. Поэтому small business важен не только для торговли, но и для жизни города.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места можно встретить на high street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 разные места помогают людям делать покупки, получать услуги и решать повседневные дела в одном районе.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street объединяет полезные места рядом друг с другом, поэтому жители могут быстро решить несколько задач за одну прогулку.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по теме British High Streets.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001" y="1311500"/>
            <a:ext cx="318969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street как место встреч и общения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подростки встречаются на high street после уроков. Здесь удобно договориться о встрече, купить перекус или просто пройтись вместе до дома.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 разговоры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подходит для спокойной walk с друзьями. Люди смотрят витрины, обсуждают планы и проводят время в familiar neighbourhood без спешки.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 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high street часто проходят event и small festival. Флажки, киоски и музыка делают место заметнее, а crowd создаёт ощущение праздника.
</a:t>
            </a:r>
            <a:endParaRPr lang="en-US" sz="123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пространство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 только место покупок, но и часть town square в широком смысле. Улица помогает людям встречаться, узнавать соседей и чувствовать себя частью города.
</a:t>
            </a:r>
            <a:endParaRPr lang="en-US" sz="123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некоторые high streets теряют магазины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расходы растут, а покупателей становится меньше, небольшим магазинам труднее работать каждый день.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Онлайн-покупки и высокие издержки выглядят самыми сильными причинами закрытий, поэтому улицам нужна новая поддержка и больше посетителей.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презентации; условные баллы для сравнения причин.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факторов из этой темы показывают, почему закрытые магазины быстро меняют атмосферу улицы и делают её тише.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вывод по материалам слайдов 5 и 9.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причин ослабляют оживлённость high street: пустые витрины уменьшают поток людей.
</a:t>
            </a:r>
            <a:endParaRPr lang="en-US" sz="21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оживить high street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сокращение числа магазинов запускает цепочку изменений и какие новые идеи помогают вернуть улицу к жизни.
</a:t>
            </a:r>
            <a:endParaRPr lang="en-US" sz="10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функции британской high street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современной high street можно найти не только магазины, но и салоны, клиники и банки. Это удобно, потому что жители решают повседневные дела в одном месте, не тратя лишнее время.
</a:t>
            </a:r>
            <a:endParaRPr lang="en-US" sz="1132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1873055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Кафе, небольшие библиотеки и спортзалы делают улицу полезной не только для покупок. Люди приходят сюда в разное время дня, чтобы встретиться, почитать, позаниматься или просто отдохнуть.
</a:t>
            </a:r>
            <a:endParaRPr lang="en-US" sz="1132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616079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заказов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Пункты выдачи и takeaway-cafés стали важной частью городской улицы. Они помогают быстро забрать parcel, купить напиток или сделать короткую остановку по дороге домой или в школу.
</a:t>
            </a:r>
            <a:endParaRPr lang="en-US" sz="1132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359094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удобства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одной улице есть appointment-сервисы, food spots и leisure-места, она становится более живой. Такая смесь функций поддерживает интерес посетителей и делает район практичным.
</a:t>
            </a:r>
            <a:endParaRPr lang="en-US" sz="1132" dirty="0"/>
          </a:p>
        </p:txBody>
      </p:sp>
      <p:sp>
        <p:nvSpPr>
          <p:cNvPr id="14" name="Text 6"/>
          <p:cNvSpPr txBox="1"/>
          <p:nvPr/>
        </p:nvSpPr>
        <p:spPr>
          <a:xfrm>
            <a:off x="413125" y="4102097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street сегодня объединяет shopping, service и leisure. Поэтому она подходит и для быстрых дел, и для спокойной прогулки, и для встреч после уроков или в выходной день.
</a:t>
            </a:r>
            <a:endParaRPr lang="en-US" sz="11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720114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street и shopping centre: сравнение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обе формы торговли полезны, но high street сильнее связана с местной жизнью и характером района.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street лучше отражает жизнь района, а shopping centre делает ставку на одинаковый формат и удобные покупки под одной крышей.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типичным признакам городской торговли в Великобритании.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удобство для посетителей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добраться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street привлекает больше людей, когда рядом есть bus stop и удобные дороги. Если путь короткий и понятный, жители чаще приходят пешком, на автобусе или на велосипеде.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переход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Пешеходные переходы и хорошие тротуары помогают людям cross улицу спокойно. Когда дорога безопасна, родители, школьники и пожилые посетители чувствуют себя увереннее.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парковки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тех, кто приезжает из других районов, важны car park и bike rack. Такие детали делают улицу доступной и помогают посетителям задержаться дольше.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карта улицы показывает stop, road, crossing и входы в магазины, visitors быстрее ориентируются. Удобство пути напрямую влияет на то, сколько людей arrive в town centre.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45307"/>
            <a:ext cx="194400" cy="2221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45307"/>
            <a:ext cx="194400" cy="2221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78633"/>
            <a:ext cx="194400" cy="155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59193"/>
            <a:ext cx="194400" cy="19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изменения на городских улицах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 тень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делают high street приятнее летом и помогают создать более спокойную атмосферу. Они улучшают внешний вид улицы и делают прогулку комфортнее для жителей и гостей.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Скамейки для 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Скамейки дают людям возможность остановиться, поговорить или подождать друзей. Такая простая деталь делает улицу дружелюбнее и поддерживает её как общественное пространство.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Велодорожки и место для велосипедов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Bike lane и стоянки для велосипедов помогают добираться до улицы без машины. Это уменьшает шум, делает движение удобнее и поддерживает более чистый городской воздух.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Reuse старых зданий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старые здания используют снова, город сохраняет исторический облик и уменьшает строительные отходы. Reuse позволяет найти новое назначение для уже знакомых мест.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улице становиться успешной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активная улица держится не на одном факторе, а на сочетании потока людей, событий, удобного доступа и аккуратных витрин.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движения, событий и ухоженности, тем выше шанс, что high street будет busy, safe и interesting для посетителей.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сравнение факторов городской активности для учебной диаграммы.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 стороны местных властей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советы финансируют repair тротуаров, освещение и уборку улиц. Эти базовые улучшения делают high street безопаснее, аккуратнее и приятнее для ежедневных прогулок.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для 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Муниципалитеты могут организовывать local event, ярмарки и сезонные праздники. Такие мероприятия привлекают людей в центр города и помогают улице выглядеть более живой.
</a:t>
            </a:r>
            <a:endParaRPr lang="en-US" sz="1071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предпринимателям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councils дают grant новым владельцам магазинов или помогают с арендой помещений. Это особенно важно для small business, которым трудно начать работу без поддержки.
</a:t>
            </a:r>
            <a:endParaRPr lang="en-US" sz="1041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внешнего вида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вывески, чистые витрины и обновлённые фасады делают улицу заметнее. Когда environment выглядит ухоженно, посетителям легче заметить изменения и захотеть прийти снова.
</a:t>
            </a:r>
            <a:endParaRPr lang="en-US" sz="104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посетитель выбирает место на high street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человека от приезда в город до решения остаться на улице дольше.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high streets в культуре и повседневной жизни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130025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района
</a:t>
            </a:r>
            <a:pPr algn="l" indent="0" marL="0">
              <a:lnSpc>
                <a:spcPct val="115000"/>
              </a:lnSpc>
              <a:buNone/>
            </a:pPr>
            <a:r>
              <a:rPr lang="en-US" sz="61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street часто показывает, каким является neighbourhood. По вывескам, знакомым магазинам и украшениям можно узнать характер города и привычки людей, которые живут рядом.
</a:t>
            </a:r>
            <a:endParaRPr lang="en-US" sz="1319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45946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семей это место, где проходят everyday life-дела: купить подарок, зайти в кафе или забрать нужную вещь. Такие поездки становятся частью обычной недели.
</a:t>
            </a:r>
            <a:endParaRPr lang="en-US" sz="1369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61860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самостоятельные шаги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часто помнят high street как место первых покупок без взрослых. Эти маленькие ситуации создают memory о самостоятельности, встречах после уроков и прогулках в выходные.
</a:t>
            </a:r>
            <a:endParaRPr lang="en-US" sz="1227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7763"/>
            <a:ext cx="4217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и знакомство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регулярно ходят на одну и ту же улицу, она становится familiar и связана с tradition. Поэтому high street воспринимается не только как торговое место, но и как часть жизни города.
</a:t>
            </a:r>
            <a:endParaRPr lang="en-US" sz="12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British high streets важны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high streets соединяют покупки, услуги, общение и отдых в одном месте. Их будущее зависит от новых идей, заботы о пространстве и умения сохранять местный характер улицы.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2026-05-30T18:12:05Z</dcterms:created>
  <dcterms:modified xsi:type="dcterms:W3CDTF">2026-05-30T18:12:05Z</dcterms:modified>
</cp:coreProperties>
</file>