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основные темы и значение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слова отражает культуру, ценности и историю 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зародилась как устное творчество — мифы и легенды. Письменность возникла более 3000 лет назад в Египте и Месопотамии, неразрывно связав литературное наследие с историей, наукой и обществом.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литературы и её роль в цивилизации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включает рассказы, романы и повести, передающие события в непрерывном тексте. Например, роман "Война и мир" описывает исторические события через сердца и судьбы героев.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Проза: повествовательная форма
</a:t>
            </a:r>
            <a:endParaRPr lang="en-US" sz="109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выражает чувства и мысли через ритм и рифму. Поэма "Мцыри" наполнена эмоциями и символами, передающими внутренний мир героя.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Поэзия: музыкальность и образность
</a:t>
            </a:r>
            <a:endParaRPr lang="en-US" sz="1224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объединяет действия и диалоги, предназначенные для театра. Пьесы включают трагедии и комедии, раскрывая конфликты через живое общение персонажей.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Драма: сценическое представление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литературных жанров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— объёмный жанр, в котором переплетаются судьбы множества персонажей на фоне значимых событий, раскрывая сложность человеческих отношений и исторических процессов.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Роман: пространство эпох и судеб
</a:t>
            </a:r>
            <a:endParaRPr lang="en-US" sz="8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с простой сюжетной линией, в котором через животных или персонажей иллюстрируется мораль или житейская мудрость, оставляя глубокий след в сознании читателя.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Басня: урок через образ
</a:t>
            </a:r>
            <a:endParaRPr lang="en-US" sz="1203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подчеркивает смешные стороны человеческих ошибок, а трагедия — серьёзные испытания и судьбоносные решения, отражая разные грани человеческого опыта.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и трагедия: зеркало жизни
</a:t>
            </a:r>
            <a:endParaRPr lang="en-US" sz="8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литературного произведения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обстановку и представление персонажей, создание предпосылок для развития истории.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910675" y="183197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 или события, которое изменяет привычный ход жизни героев.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24050" y="2446488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конфликтов и событий, углубление характеров и взаимоотношений.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910675" y="31350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в сюжете, решающий момент противостояния конфликтующих сил.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24050" y="380023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и эпилог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Заключение, в котором раскрываются последствия событий и итог развития персонажей.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проходят внутренние испытания, сталкиваясь с сомнениями, страхами и поиском себя в сложных ситуациях.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конфликты сопряжены с общением героя с обществом, традициями или другими персонажами, что формирует драматическую основу сюжета.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конфликты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Основоположник современного русского литературного языка, создал богатое наследие в поэзии и прозе, включая повесть "Капитанская дочка".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
</a:t>
            </a:r>
            <a:endParaRPr lang="en-US" sz="127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драматург, известный глубокими психологическими произведениями, такими как роман "Герой нашего времени".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
</a:t>
            </a:r>
            <a:endParaRPr lang="en-US" sz="136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реалистичной прозы, в своих романах исследовал темы социальных изменений и нравственных исканий, включая "Отцы и дети".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Талантливый сатирик и прозаик, автор "Шинели" и "Ревизора", раскрывал пороки общества через комические и драматические образы.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
</a:t>
            </a:r>
            <a:endParaRPr lang="en-US" sz="1221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русские писатели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роман, раскрывающий тему народных волнений и личной чести на фоне Пугачёвского восстания.
</a:t>
            </a:r>
            <a:endParaRPr lang="en-US" sz="768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А.С. Пушкина
</a:t>
            </a:r>
            <a:endParaRPr lang="en-US" sz="784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роман, демонстрирующий сложность внутреннего мира и противоречия личности.
</a:t>
            </a:r>
            <a:endParaRPr lang="en-US" sz="818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М.Ю. Лермонтова
</a:t>
            </a:r>
            <a:endParaRPr lang="en-US" sz="784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конфликте поколений и философских взглядах, отражающий перемены в обществе XIX века.
</a:t>
            </a:r>
            <a:endParaRPr lang="en-US" sz="778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И.С. Тургенева
</a:t>
            </a:r>
            <a:endParaRPr lang="en-US" sz="784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повесть, раскрывающая социальную несправедливость и трагедию одиночества через судьбу мелкого чиновника.
</a:t>
            </a:r>
            <a:endParaRPr lang="en-US" sz="717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Н.В. Гоголя
</a:t>
            </a:r>
            <a:endParaRPr lang="en-US" sz="1003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произведения русской классики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исследующая сложные вопросы выбора, мести и человеческой природы через судьбу датского принца.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Уильяма Шекспира
</a:t>
            </a:r>
            <a:endParaRPr lang="en-US" sz="1287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немецких народных сказок, передающих традиции, мудрость и нравственные уроки через простые истории.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братьев Гримм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сказка о дружбе, любви и поисках смысла жизни, понятная и детям, и взрослым.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Антуана де Сент-Экзюпери
</a:t>
            </a:r>
            <a:endParaRPr lang="en-US" sz="1132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Фэнтези-серия, в которой добро борется со злом в волшебном мире, наполненном символизмом и нравственными дилеммами.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«Хроники Нарнии» Клайва Стейплза Льюиса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произведения мировой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поэмы, описывающие подвиги героев Троянской войны и путешествия Одиссея, раскрывающие ценности и судьбы человека.
</a:t>
            </a:r>
            <a:endParaRPr lang="en-US" sz="717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 «Одиссея» Гомера
</a:t>
            </a:r>
            <a:endParaRPr lang="en-US" sz="784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драматурги, создававшие произведения о судьбе, нравственных дилеммах и роли человека в мире богов.
</a:t>
            </a:r>
            <a:endParaRPr lang="en-US" sz="724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 и Еврипид: мастера трагедии
</a:t>
            </a:r>
            <a:endParaRPr lang="en-US" sz="784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поэт Вергилий создал эпос о происхождении Рима, объединяющий миф и национальный идеал.
</a:t>
            </a:r>
            <a:endParaRPr lang="en-US" sz="794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и «Энеида»
</a:t>
            </a:r>
            <a:endParaRPr lang="en-US" sz="1029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мифологических историй, в которых представлены трансформации и вечные темы любви и перемен.
</a:t>
            </a:r>
            <a:endParaRPr lang="en-US" sz="726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и «Метаморфозы»
</a:t>
            </a:r>
            <a:endParaRPr lang="en-US" sz="830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античной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XVIII века базируется на строгих правилах, вдохновлённых античной культурой и идеалами гармонии, порядка и разума. В произведениях ценится четкая правильная композиция.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разделяются на положительных и отрицательных, подчёркивая моральную ясность и социальные роли в повествовании. Эмоции подчинены разуму и логике, чувства сдержаны.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этого периода представлена драмами и торжественными поэмами Г.Р. Державина и А.П. Сумарокова, подчеркивающими идеалы просвещения и национального долга.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оказал влияние на формирование образа идеального героя, подчёркивая общественные обязанности и служение государству как высший смысл произведений.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в русской литературе XVIII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поиск идеала и выражение чувств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возник в начале XIX века как ответ на рационализм классицизма, акцентируя внутреннюю свободу и душевные переживания. Главные темы — одиночество, природа и сны.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образы мечтателей и бунтарей ярко представлены в творчестве Жуковского, Лермонтова и молодого Пушкина. Основными жанрами стали баллада, лирика и романс, передающие эмоциональную насыщенность.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второй половины XIX века стремится достоверно отражать жизнь общества с её противоречиями и проблемами. Герои сложны, их судьбы тесно связаны с социальной средой.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Толстой, Ф.М. Достоевский и А.П. Чехов изображают нравственные конфликты и психологические переживания, исследуя вопросы выбора и ответственности через жанр романа.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изображение повседневной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характеризуется разнообразием литературных направлений: символизм с его мистикой и символами, футуризм, который ломает традиции, и авангард с экспериментами формы.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революции, технического прогресса и экзистенциальных поисков находят отражение в произведениях, расширяя границы привычного литературного языка и подходов к сюжету.
</a:t>
            </a:r>
            <a:endParaRPr lang="en-US" sz="163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века: новые течения и стили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К.И. Чуковский и Н.Н. Носов в своих произведениях воспитывали у детей любовь к природе, дружбе и честности. Их книги остаются популярными в российских школах и семьях.
</a:t>
            </a:r>
            <a:endParaRPr lang="en-US" sz="901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советской детской литературы
</a:t>
            </a:r>
            <a:endParaRPr lang="en-US" sz="1163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А.Л. Барто создавала стихи, которые легко запоминать и которые учат детей доброте, уважению и ответственности за свои поступки в доступной и весёлой форме.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поэзия для малышей
</a:t>
            </a:r>
            <a:endParaRPr lang="en-US" sz="1337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Астрид Линдгрен познакомила детей с храбрыми героями, а Льюис Кэрролл — с удивительными фантазиями. Их книги способствуют развитию воображения и любознательности.
</a:t>
            </a:r>
            <a:endParaRPr lang="en-US" sz="876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любимые писатели
</a:t>
            </a:r>
            <a:endParaRPr lang="en-US" sz="1213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детей и подростков часто затрагивают идеи справедливости, дружбы и семейных ценностей, формируя моральные ориентиры и социальные навыки, важные для взросления.
</a:t>
            </a:r>
            <a:endParaRPr lang="en-US" sz="862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Воспитательные темы в детской литературе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 подростковая литература: воспитание и развитие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Джоан Роулинг стала известной благодаря серии книг о Гарри Поттере, соединяющих магию, дружбу и борьбу со злом в современном мире подростков.
</a:t>
            </a:r>
            <a:endParaRPr lang="en-US" sz="717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 и приключения
</a:t>
            </a:r>
            <a:endParaRPr lang="en-US" sz="916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Грин в романе «Виноваты звёзды» рассказывает трогательную историю любви и стойкости, затрагивая тяжёлые темы подростковой жизни и вызовов.
</a:t>
            </a:r>
            <a:endParaRPr lang="en-US" sz="647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Юношеская проза и чувства
</a:t>
            </a:r>
            <a:endParaRPr lang="en-US" sz="788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Глуховский в серии «Метро» исследует выживание в постапокалиптическом мире, объединяя фантастику с критикой социальных и политических вопросов.
</a:t>
            </a:r>
            <a:endParaRPr lang="en-US" sz="616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и социальные проблемы
</a:t>
            </a:r>
            <a:endParaRPr lang="en-US" sz="784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 обращается к самоидентификации, влиянию цифровых технологий и вопросам психического здоровья, расширяя рамки жанров для молодой аудитории.
</a:t>
            </a:r>
            <a:endParaRPr lang="en-US" sz="607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темы современности
</a:t>
            </a:r>
            <a:endParaRPr lang="en-US" sz="784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литература: многогранные жанры и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известных произведений помогает адаптировать глубокие литературные сюжеты для широкой аудитории, визуализируя персонажей и атмосферу текста.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 Гарри Поттере и «Властелине колец» популяризировали книги, а режиссёрские решения иногда меняют детали, добавляя новые смыслы и эмоциональную окраску.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кино: от текста к экрану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РФ, исследование 2023 года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чтения на успеваемость школьников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улучшает словарный запас и навыки понимания текстов, что положительно влияет на учебную деятельность и развитие мышления.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явную связь между продолжительностью чтения и достижениями по русскому языку, подчеркивая важность ежедневной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клубы и школьные квесты стимулируют учеников активно обсуждать книги и участвовать в творческих конкурсах, расширяя их читательский опыт.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тематических недель и мастер-классов помогает погружению в литературу через разнообразные виды творчества и коллективные мероприятия.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и личный выбор книг формируют положительное отношение к чтению, укрепляя мотивацию к самостоятельному освоению новых произведений.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интереса к чтению вне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подросткам развивать мышление, эмоциональный интеллект и культурное сознание, открывая горизонты самопознания и вдохновляя на личностный рост.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ключ к пониманию мира и себя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2026-05-11T03:15:55Z</dcterms:created>
  <dcterms:modified xsi:type="dcterms:W3CDTF">2026-05-11T03:15:55Z</dcterms:modified>
</cp:coreProperties>
</file>