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Востока материка. Бразилия
</a:t>
            </a:r>
            <a:pPr algn="l" indent="0" marL="0">
              <a:lnSpc>
                <a:spcPct val="90000"/>
              </a:lnSpc>
              <a:buNone/>
            </a:pPr>
            <a:r>
              <a:rPr lang="en-US" sz="19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природа, люди, города и хозяйство в одной стране.
</a:t>
            </a:r>
            <a:endParaRPr lang="en-US" sz="4201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Бразилия так важна для географии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выделяется огромной территорией, большим населением и особым языком. Она заметно влияет на природу, хозяйство и жизнь всей Южной Америки, поэтому её изучение помогает понять материк в целом.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Бразилии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центр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восточную и центральную части Южной Америки, поэтому связана с внутренними районами материка и с атлантическим побережьем одновременно.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почти со всех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имеет общие границы почти со всеми государствами Южной Америки. Она не соприкасается только с Чили и Эквадором, что делает её положение особенно удобным для связей.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Бразилия омывается Атлантическим океаном. Длинная береговая линия облегчает работу портов, морскую торговлю и связь с другими частями света.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помогло стране раньше развивать прибрежные города, а затем постепенно продвигаться к освоению удалённых внутренних районов и транспортных связей между ними.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зоны Бразилии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лежит обширная низменность с влажными экваториальными лесами. Здесь жарко и очень много влаги, поэтому природа отличается особым богатством и густой растительностью.
</a:t>
            </a:r>
            <a:endParaRPr lang="en-US" sz="1239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плоскогорье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центральных, восточных и юго-восточных районах преобладают плоскогорья и холмистые равнины. Эти формы рельефа занимают большую часть страны и сильно влияют на расселение людей.
</a:t>
            </a:r>
            <a:endParaRPr lang="en-US" sz="1266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климат мягче, чем в тропиках. Здесь удобнее жить и вести хозяйство, поэтому земледелие и плотность населения развиты заметно сильнее.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одной страны сочетаются леса, саванны, равнины и побережье. Такое разнообразие делает Бразилию особенно интересной для изучения и объясняет различия между её регионами.
</a:t>
            </a:r>
            <a:endParaRPr lang="en-US" sz="11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 цифрах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показывают, что страна одновременно очень велика по территории и заметна по численности жителей.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огромной площади, большого населения и длинного побережья объясняет роль Бразилии как ведущей страны региона.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условий задания: площадь около 8,5 млн км², население более 200 млн человек, побережье примерно 7,4 тыс. км.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их функции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Бразилии различаются по своей роли в стране: одни управляют, другие производят, торгуют или принимают туристов.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крупного города своя функция, поэтому хозяйство страны распределено между несколькими центрами, а не сосредоточено в одном 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 о крупнейших городах Бразилии.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экономика Бразилии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основных этапов экономического развития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экспорт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входит в число крупнейших производителей кофе, сои, сахарного тростника, апельсинов и говядины. Эти товары хорошо известны на мировом рынке.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доход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Многое из произведённого идёт за границу, поэтому сельское хозяйство приносит стране значительный доход и усиливает её участие в международной торговле.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Фазенды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сельскохозяйственные предприятия в стране называют фазендами. На них выращивают культуры и разводят скот в больших масштабах, ориентируясь на продажу продукции.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рынком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продукция быстро попадала к покупателям, рядом с хозяйствами развиваются дороги, склады и порты. Так сельское хозяйство связано с транспортом и экспортом.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 — разные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частях страны больше подходят условия для кофе, в других — для сахарного тростника или скотоводства. Это связано с различиями климата и рельефа.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богатство природы и экологическая уязвимость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поражает масштабом: это одна из крупнейших лесных территорий планеты. В её влажных лесах обитают тысячи видов растений и животных, многие из них встречаются только здесь. Эта природная сокровищница особенно ценна для всей Земли.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жизнь кипит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чувствительна к вмешательству человека. Вырубка лесов, пожары, дороги и расширение сельскохозяйственных земель нарушают естественный баланс. Если леса сокращаются, исчезают места обитания животных и меняется жизнь местных рек и почв.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становится уязвимой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Бразилии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банки, торговлю, транспорт, производство и туризм, а не только на сельское хозяйство.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сферы услуг показывает, что Бразилия — современная и разнообразная экономика с несколькими сильными направлениями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условий задания: услуги около 70%, промышленность около 20%, сельское хозяйство около 10%.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культурное разнообразие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городах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Бразилии отличаются большим числом людей разного происхождения. Здесь культурное разнообразие проявляется в школах, районах, на улицах и в общественных праздниках.
</a:t>
            </a:r>
            <a:endParaRPr lang="en-US" sz="1056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обычаи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культур повлияла на музыку, кухню, праздники и повседневный уклад. В Бразилии особенно ярко это видно в городах, где встречаются разные ритмы, блюда и семейные традиции.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язык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португальский. Он объединяет жителей огромной территории, хотя в быту, музыке и традициях разных регионов сохраняются заметные местные особенности.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происхождение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Бразилии сформировалось из потомков европейцев, африканцев, коренных народов и переселенцев из Азии. Такое сочетание народов сделало страну одной из самых культурно разнообразных в мире.
</a:t>
            </a:r>
            <a:endParaRPr lang="en-US" sz="10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940378"/>
            <a:ext cx="4007700" cy="205689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и символы Бразилии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Бразилия известна не только природой, но и яркими культурными и спортивными символами.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 связаны с природой, религией, праздниками и спортом; особенно часто в них упоминается Рио-де-Жанейро.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сведений о Бразилии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513192"/>
            <a:ext cx="267600" cy="237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513192"/>
            <a:ext cx="267600" cy="23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13192"/>
            <a:ext cx="267600" cy="2378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9219" y="1484375"/>
            <a:ext cx="258563" cy="295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13192"/>
            <a:ext cx="267600" cy="2378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между районами страны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помогают быстро соединять далёкие районы страны, особенно когда сухопутный путь занимает слишком много времени. Воздушный транспорт важен для деловых поездок и пассажирских перевозок.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Атлантического побережья обеспечивают вывоз продукции за рубеж. Через них проходят товары, которые Бразилия продаёт другим странам, поэтому побережье имеет большое хозяйственное значение.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играют большую роль во внутренних районах и в Амазонии, где дороги проложить трудно. По воде перевозят грузы и связывают удалённые поселения с крупными центрами.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помогают доставлять сырьё, сельскохозяйственную продукцию и промышленные грузы. Они особенно важны там, где перевозки на большие расстояния должны быть дешевле и удобнее.
</a:t>
            </a:r>
            <a:endParaRPr lang="en-US" sz="13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связывают между собой крупные города, сельские районы и порты. Для страны с огромными расстояниями это один из главных способов перевозки людей и товаров.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 поля до порта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сельскохозяйственная продукция в Бразилии проходит путь от места выращивания до отправки за границу.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 — столица нового типа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центр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 стала столицей в 1960 году. Её перенесли в центральную часть страны, чтобы усилить развитие внутренних районов и сделать управление территорией более равномерным.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 выполняет административные функции и символизирует стремление страны развивать не только побережье, но и центральные районы. Поэтому её значение выходит далеко за пределы одного города.
</a:t>
            </a:r>
            <a:endParaRPr lang="en-US" sz="1074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Бразилиа известны необычными архитектурными решениями и широкими открытыми пространствами. Благодаря этому столица сильно отличается от многих исторических городов Бразилии.
</a:t>
            </a:r>
            <a:endParaRPr lang="en-US" sz="1121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создавался по единому плану, а его общая форма напоминает самолёт. Это подчёркивает, что Бразилиа была задумана не как старый портовый город, а как современная столица.
</a:t>
            </a:r>
            <a:endParaRPr lang="en-US" sz="1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Бразилию узнаваемой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складываются в узнаваемый портрет страны: спортивный, праздничный, природный и хозяйственный одновременно.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ассоциации связаны с футболом и карнавалом, но природа и сельское хозяйство тоже заметно формируют образ Бразилии.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характеристик Бразилии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 и их последствия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экологические проблемы наиболее опасны для природы и жизни людей в Бразилии.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с хозяйственной деятельностью человека; их последствия затрагивают и природу, и здоровье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экологических проблем Бразилии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соседние страны Южной Америки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граничит с десятью странами Южной Америки. Такое положение делает её важным участником региональных связей, торговли и транспортных маршрутов.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Бразилия намного превосходит большинство соседей. Это усиливает её влияние на хозяйственную жизнь материка и делает страну заметной на карте всего региона.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Бразилии тоже очень велика. Поэтому её города, рынки и транспортные сети имеют значение не только для страны, но и для всей Южной Америки.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Бразилию часто называют ведущей страной Латинской Америки. Это связано с её размерами, экономикой, численностью жителей и ролью в международных связях.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возможности развития страны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Бразилии опирается на разнообразные ресурсы, но требует внимательного отношения к социальным различиям и природе.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страны высок, однако устойчивый рост возможен только при одновременном решении экологических и социальных задач.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развития Бразилии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соединяет огромную территорию, богатую природу, крупные города и мощную экономику. Её успехи и трудности помогают увидеть, как тесно связаны география, население и хозяйство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страна контрастов и возможностей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2026-06-02T13:30:55Z</dcterms:created>
  <dcterms:modified xsi:type="dcterms:W3CDTF">2026-06-02T13:30:55Z</dcterms:modified>
</cp:coreProperties>
</file>