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Криминогенные ситуации на улице и опасные домогательства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риск, держи дистанцию и быстро переходи к людям и свету.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ученикам 5 класса важно знать правила улицы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многие уже чаще ходят сами в школу, на кружки и домой. На улице опасность нередко начинается не с нападения, а с разговора, просьбы, подарка или слишком близкого подхода.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криминогенная ситуация на улице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обстановка, где есть риск кражи, преследования, вымогательства, нападения или попытки увести ребёнка в сторону от знакомых людей.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возникает там, где мало прохожих, плохое освещение и сложно быстро найти взрослых: во дворах, переходах, подъездах и на пустых остановках.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вокруг людей и света, тем труднее получить помощь сразу, поэтому важно заранее замечать такие места и не задерживаться там одному.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домогательства: как они выглядят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Навязчивый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Незнакомец может задавать лишние вопросы, делать странные комплименты или настойчиво предлагать помощь, чтобы задержать ребёнка и проверить его реакцию.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близкий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признак — если человек подходит вплотную, пытается дотронуться, перегородить дорогу или идёт рядом, не соблюдая дистанцию.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увести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ребёнка зовут к машине, предлагают пройти в сторону или повторяют просьбу после отказа, не принимая слово «нет».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дружелюбия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угроза подаётся шутливо или слишком вежливо, чтобы ребёнок не насторожился сразу и не понял, что от него чего-то добиваются.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на улице встречается чаще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заметна там, где ребёнок идёт один и долго не видит знакомых взрослых.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людей, света и понятных выходов, тем выше уязвимость и важнее выбирать людный маршрут.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типичным местам риска для школьников; данные используются как учебный пример.
</a:t>
            </a:r>
            <a:endParaRPr lang="en-US" sz="5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небезопасное место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маршрут часто начинается там, где мало света, пусто и вокруг нет людей, к которым можно быстро обратиться за помощью. Чем хуже обзор, тем внимательнее нужно идти.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Насторожить должны открытые подъезды, шумная компания, медленно едущая машина и места, где легко скрыться из виду. Такие признаки помогают заранее понять, что лучше выбрать другой путь.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незнакомец проверяет границы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обычно: с вопроса, просьбы или предложения помочь. Сначала ситуация может выглядеть безобидно и даже вежливо.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незнакомец может попросить подойти ближе, повторить просьбу или задержаться. Так он смотрит, насколько ребёнок готов уступить.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отказа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принимает слово «нет», продолжает давить или уговаривать, это уже серьёзный сигнал опасности.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увести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увести ребёнка от людей, в сторону машины, двора или пустого места. В этот момент нужно сразу прекратить контакт и отойти.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последовательность действий при тревоге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ситуации, когда на улице появляется риск или человек ведёт себя настораживающе.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быстрее остановить нежелательный контакт и сохранить дистанцию.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 увереннее отказ, тем легче прервать опасный разговор и перейти к людям.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правилах личной безопасности для детей и подростков, изложенных в материалах урока.
</a:t>
            </a:r>
            <a:endParaRPr lang="en-US" sz="7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прикасается или пытается увести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Хватание за руку, толчок, удерживание одежды или попытка посадить в машину — это очень опасные действия, при которых нельзя ждать и надеяться, что всё «само пройдёт».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громко звать на помощь понятными словами, чтобы окружающие сразу поняли, что происходит: «Помогите! Меня трогают!» или «Помогите! Я не знаю этого человека!»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следует двигаться к людям, освещённому месту, магазину, охране, взрослому с ребёнком или любому сотруднику, который может быстро вмешаться.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кто-то из взрослых, нужно прямо сказать, что случилось, и не уходить с незнакомцем ни в машину, ни в сторону, ни в безлюдное место.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безопасные реакции на улице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сохраняют дистанцию и помогают быстрее получить поддержку взрослых.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всегда не сокращают, а увеличивают дистанцию и переводят ребёнка к людям, свету и взрослым.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уличной безопасности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детей на улице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выглядят как мелочи, но именно они мешают вовремя заметить опасность и попросить помощь.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создают вежливость, спешка и снижение внимания. Чем меньше ребёнок отвлекается, тем раньше замечает угрозу.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учебных материалов по личной безопасности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8014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64231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можно обратиться за помощью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Полицейский или охранник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взрослые с понятной ролью и правом вмешаться. Лучше подходить к ним сразу, не уходя в сторону и не объясняясь с незнакомцем дольше необходимого.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или кассир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находятся в людном и светлом месте, рядом с другими людьми и телефоном. Можно быстро сказать, что нужна помощь, и оставаться у входа или кассы.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троллейбусе или трамвае водитель и кондуктор могут помочь связаться со взрослыми и обеспечить безопасное место до приезда помощи.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взрослый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родитель с ребёнком, сотрудник школы или другой надёжный взрослый, лучше выбрать того, кто ближе всего и может сразу защитить и позвонить.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безопасный путь домой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через знакомые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Лена идёт домой только по улице, где есть фонари, витрины и переходы. Она знает каждый ориентир: школа, остановка, магазин и свой дом. Такой путь не самый короткий, зато на нём всегда есть люди и можно быстро обратиться за помощью.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безопасном маршруте рядом видны окна домов, вход в магазин и пешеходный переход. Девочка не сворачивает в пустой двор и не идёт через гаражи. Она выбирает дорогу, где можно остаться на виду у прохожих и не терять связь с привычными местами.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короткий путь не всегда лучший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срезать через тёмный проход или пустырь, чтобы прийти быстрее. Но если там никого нет, лучше пройти дольше по освещённой улице. Безопасный путь — это не скорость, а возможность вовремя увидеть опасность и дойти до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звонок 112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опасность требует немедленного вызова помощи и как действовать дальше.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ребёнка более уязвимым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риск уже важен, но несколько факторов вместе резко уменьшают шансы быстро заметить и избежать 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риск возникает там, где темно, пусто и рядом нет взрослых. В такой обстановке важно не задерживаться и идти к людям.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риска из материалов по уличной безопасности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взрослые и школа снижают риск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заранее договориться о маршруте, времени возвращения и точке встречи. Ребёнок должен знать номера родителей и не бояться сразу сообщать, если планы изменились.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обсуждать личные границы, разбирать опасные ситуации и отрабатывать короткие фразы отказа. Такие тренировки помогают действовать спокойно, а не теряться в реальной тревоге.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семья и школа регулярно напоминают о помощи, ребёнок быстрее обращается к взрослым, не стесняется сказать о страхе и лучше замечает опасные признаки на улице.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сделать свидетель опасной ситуации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привлечь внимание: громко позвать взрослых, охрану или прохожих. Чем раньше ситуация станет заметной для других, тем выше шанс быстро остановить опасные действия.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вызвать 112 или обратиться к ближайшему взрослому, если звонок сделать нельзя. Нельзя оставаться в стороне и надеяться, что всё решится само.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запомнить приметы: одежду, направление ухода, номер машины, время и место. Эти детали помогают взрослым и полиции быстрее найти человека и понять, что произошло.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безопасно, можно подойти к ребёнку и спокойно сказать, что помощь уже рядом. Прямое столкновение с агрессором без необходимости лучше не начинать.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на улице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 личных границах и безопасном поведении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право на безопасность важнее желания быть вежливым с незнакомцем.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дают ребёнку право прекращать неприятный контакт сразу. Отказ, уход и обращение за помощью — нормальные и правильные действия.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первых секунд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на улице часто маскируется под обычный разговор, поэтому важно замечать странные просьбы, держать дистанцию, идти к людям и свету, а при угрозе сразу звать взрослых и звонить 112.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2026-05-20T20:52:17Z</dcterms:created>
  <dcterms:modified xsi:type="dcterms:W3CDTF">2026-05-20T20:52:17Z</dcterms:modified>
</cp:coreProperties>
</file>