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от лирики к роману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эпохи кризиса, где личность ищет свободу, смысл и своё 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литературе 1830–1840-х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в эпоху после декабристов, когда усиливаются цензура и ощущение исторической неподвижности. Он наследует Пушкина, но показывает не гармонию личности, а её внутренний кризис и конфликт с миром.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Лермонтова и её связь с творчеством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1837–1840: Кавказ и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впечатления и ссылки сделали для Лермонтова пространство свободы, риска и испытания. Эти события особенно сильно повлияли на темы одиночества, судьбы и внутреннего выбора.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1814: рождение и Тарханы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родился в Москве, а детство провёл в Тарханах у бабушки Е. А. Арсеньевой. Ранний семейный опыт и одиночество стали важной основой его лирики.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университете, затем в Школе гвардейских подпрапорщиков и кавалерийских юнкеров. Учёба дала ему широкий круг наблюдений за обществом и военной средой.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1841: ранняя гибель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Лермонтова в 1841 году оборвала его творчество на подъёме. Трагическая биография усилила в восприятии читателей мотив неосуществлённости и драматической судьбы поколения.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поэзии и прозе Лермонтова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пространство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Кавказ связан с бурей, высотой, дорогой и ощущением внутреннего простора. Здесь герой словно освобождается от привычных социальных рамок и острее чувствует свою отдельность.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художественная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Кавказ получает более конкретные черты: военный быт, дуэли, опасные поездки, встречи на границе культур. Так романтический пейзаж становится частью жизненно точного изображения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лирика: образ романтического героя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раннего Лермонтова ощущает себя чужим среди людей. Его мир строится на бунте, гордости и стремлении к свободе, которая постоянно ускользает.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стихов характерны резкие контрасты, исповедальная интонация и напряжённый ритм. Образы ночи, бури, моря, скалы и пустынного пространства передают душевную неустойчивость.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идеал у Лермонтова почти всегда соединён с разочарованием. Герой ищет высокое, но сталкивается с несовершенством мира и собственной внутренней раздвоенностью.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важна, потому что уже в раннем тексте виден главный лермонтовский мотив: человек ищет не покоя, а испытания и движения.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было создано стихотворение, ставшее одним из самых узнаваемых у Лермонтова.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«Парус» (1832)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тематическое распределение по ключевым стихотворениям Лермонтова; данные для учебной визуализации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Лермонтова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личного кризиса и нравственной независимости, поэтому лирика звучит особенно напряжённо и исповедально.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чаще всего возвращается к одиночеству и свободе; остальные темы уточняют этот внутренний конфликт и расширяют его до общественного масштаба.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философская лирика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превращает личную скорбь в общественное обвинение. Лермонтов говорит о нравственной ответственности света и о цене равнодушия, приведшего к трагедии.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«Дума»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поэт оценивает поколение как духовно уставшее и пассивное. Важнее не внешний исторический факт, а внутренняя несостоятельность людей своего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Патриотическое чувство здесь лишено официальной торжественности. Лермонтов ценит живую, реальную Россию — её быт, природу и народную жизнь, а не декларацию.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Лермонтова ставит вопрос о личной ответственности человека. Герой не может уклониться от оценки себя, эпохи и собственных поступков.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общественный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1837 году как отклик на гибель А. С. Пушкина. Оно быстро разошлось в списках и сразу привлекло к автору внимание общества и властей.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ограничивается выражением скорби: он обвиняет светское окружение в нравственной слепоте. Благодаря этому текст стал не только памятником памяти, но и общественным протестом.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лирического героя Лермонтова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идеала становится центральным переживанием. Лирический герой понимает, что мир не отвечает его ожиданиям, а внутренний разлад не исчезает.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герой предстает как романтический изгнанник, который болезненно чувствует своё одиночество и противопоставляет себя миру.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усиливаются самоанализ, сомнение и ирония: герой уже не только страдает, но и оценивает себя со стороны, замечая собственные противоречия.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превращается в устойчивое состояние сознания. Так Лермонтов приходит к более сложному психологическому образу, который подготовит переход к прозе.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передавала состояние героя, но не всегда позволяла показать его поступки, речь и поведение в столкновении с другими людьми. Проза расширила возможности психологического анализа.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действии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армейский быт, дорога и светское общество в прозе обретают конкретность. Герой существует не в отвлечённом переживании, а в реальной исторической и бытовой обстановке.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среда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Лермонтов смог раскрывать характер через разговор, спор, недосказанность и реакцию на чужие слова. Так внутренний мир героя стал виден в живом взаимодействии с людьми.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конфликт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коротких прозаических опытов Лермонтов приходит к роману с несколькими рассказчиками и сложной композицией. Это позволило собрать образ человека постепенно и многогранно.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крупной форме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обращается к прозе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роману «Герой нашего времени»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движения: от лирических мотивов и кавказских впечатлений к повестям 1830-х годов и итоговому роману.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новизна романа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объединила путевые впечатления, повесть и психологическое исследование характера. Читатель увидел не просто сюжет, а новую модель повествования о человеке.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голосов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показан через наблюдения Максима Максимыча, авторское слово и собственный дневник. Это создаёт ощущение объективности и усиливает психологическую глубину романа.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Нелинейная композиция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расположены не по хронологии, а по логике раскрытия Печорина. Такой порядок заставляет собирать целостный образ из отдельных эпизодов и свидетельств.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95262"/>
            <a:ext cx="4894200" cy="25118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функции его частей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часть романа раскрывает Печорина через особый способ повествования и особую художественную задачу.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романа действуют как разные оптики: они не повторяют, а дополняют друг друга, постепенно усложняя образ Печорина и его внутренний смысл.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 (1840)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герой своего времени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наделён умом, волей и наблюдательностью, но его энергия не получает достойной цели. Он быстро оценивает людей, однако сам остаётся внутренне закрытым и одиноким.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часто приводят к разрушению отношений: он испытывает чужие чувства, вмешивается в чужие судьбы и одновременно не может обрести личную гармонию. Так раскрывается трагедия сильной, но неустроенной личности.
</a:t>
            </a:r>
            <a:endParaRPr lang="en-US" sz="1016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Печорина связан с типом «лишнего человека». Через него Лермонтов показывает кризис дворянского поколения, утратившего ясные идеалы и общественный смысл жизни.
</a:t>
            </a:r>
            <a:endParaRPr lang="en-US" sz="11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 оценках других персонажей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взглядов показывает, что один и тот же герой воспринимается по-разному в зависимости от опыта, близости и нравственной позиции наблюдателя.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 не противоречат друг другу, а подчёркивают многослойность характера. Печорин не сводится к одной черте и потому не поддаётся простому определению.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экзотический материал соединяется с точным наблюдением. Лермонтов добивается редкого эффекта: романтическая атмосфера сохраняется, но события и характеры выглядят психологически достоверными.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этих текстах не только красива, но и смыслова. Горы, ущелья, ночь, буря и дорога помогают передать тревогу, риск, одиночество и внутреннее напряжение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детали работают на характеры: через быт, одежду, манеру поведения и местные реалии читатель лучше понимает людей, которые живут в напряжённой пограничной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Лермонтова изображён не как условная декорация, а как жизненное пространство со своими обычаями, речью, военным бытом и дорожными сценами. Это придаёт прозе убедительность.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повести и художественная достоверность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проза: общие образы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Лермонтова часто звучат буря, дорога, свобода и одиночество. В романе эти же мотивы становятся частью сюжета и помогают раскрывать поведение героя в реальных обстоятельствах.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исповедальность не исчезает, а меняет форму. В прозе она соединяется с иронией, несколькими точками зрения и более точным анализом человеческого характера.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стихотворного мотива к роману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и психологический анализ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роман: общее и различия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поэзия и роман «Герой нашего времени»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одни и те же темы в лирике и в романе получают разную художественную форму и разный масштаб.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роман у Лермонтова не противопоставлены жёстко: роман развивает лирические темы шире, сохраняя конфликт личности и мира, свободу, иронию и психологическую напряжённость.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от чувства к характеру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прошёл путь от напряжённой лирики к глубокому психологическому роману, сохранив главные темы — одиночество, свободу и трагедию личности — и показав их в действии, диалоге и историческом времени.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2026-05-23T12:39:45Z</dcterms:created>
  <dcterms:modified xsi:type="dcterms:W3CDTF">2026-05-23T12:39:45Z</dcterms:modified>
</cp:coreProperties>
</file>