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Прыдатак: что это и зачем оно нужно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Прыдатак делает речь точнее, короче и 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приложение в русском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окружают нас в книгах, новостях, объявлениях и разговорах: они соединяют общее слово с точным названием и помогают сразу понять, о чём идёт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— это существительное, которое называет тот же предмет, что и главное слово, но иначе: по имени, профессии, роли, кличке или возрасту.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слова связаны не только по смыслу, но и грамматически. Поэтому приложение нельзя рассматривать отдельно: оно всегда относится к существительному рядом.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мальчик-спортсмен, река Ока, кошка Мурка. Во всех примерах два слова обозначают один предмет, но второе уточняет или переименовывает первое.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выражать приложение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может называть профессию или род деятельности: врач Смирнов, ученик-спортсмен, сестра-студентка. Так сразу понятно, чем человек занимается или какую роль выполняет.
</a:t>
            </a:r>
            <a:endParaRPr lang="en-US" sz="117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качество, 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передаёт возраст, качество или родственные отношения: друг-отличник, брат-пятиклассник, девочка-чемпионка. Одно короткое слово добавляет важную характеристику без длинного объяснения.
</a:t>
            </a:r>
            <a:endParaRPr lang="en-US" sz="1144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 собственные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Приложением часто становятся названия книг, газет, городов, кораблей и животных: журнал «Мурзилка», город Казань, кот Барсик. Такое сочетание помогает назвать объект точно.
</a:t>
            </a:r>
            <a:endParaRPr lang="en-US" sz="1206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 краткая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приложение делает высказывание яснее и выразительнее. Оно позволяет избежать повторов и сразу уточнить, кто именно или что именно имеется в виду.
</a:t>
            </a:r>
            <a:endParaRPr lang="en-US" sz="12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приложения и главного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приложение связано с существительным и называет тот же предмет по-другому.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приложение связано с существительным и уточняет или переименовывает его, а не просто описывает признак.
</a:t>
            </a:r>
            <a:endParaRPr lang="en-US" sz="111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 учебном материале по теме «Прыдаток»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приложение от определения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предмета: высокий дом, зелёное дерево, длинная дорога. Оно отвечает на вопрос «какой?», а не переименовывает предмет.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Приложение, наоборот, даёт другое название тому же предмету: дом-школа, дерево-гигант, ученик-спортсмен. Здесь второе слово не просто описывает, а называет.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имя, профессия, кличка, должность или уточняющее существительное, это чаще всего приложение. Оно тесно связано с главным словом по смыслу.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задать вопрос: слово сообщает признак или называет тот же предмет иначе? Если второе, перед вами приложение.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«Прыдаток»; распределение дано для наглядности, без статистического измерения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приложения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сочетания помогают точно называть людей, места и культурные объекты.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приходится на собственные имена и географические объекты, потому что именно они чаще требуют точного уточнения.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пишется через дефис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сочетания двух нарицательных существительных, которые вместе образуют одно смысловое целое: друг-товарищ, врач-офтальмолог, мальчик-почтальон.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показывает, что оба слова тесно связаны и вместе называют одного человека или один предмет. Это особенно заметно в характеристиках людей и профессий.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написание помогает не распадаться значению на две отдельные части. Читатель сразу видит, что слова работают как единое название, а не как простое перечисление.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пишется без дефиса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дефиса обычно пишутся сочетания с именами собственными: город Москва, озеро Байкал, река Лена. Здесь общее слово обозначает род предметов, а собственное имя уточняет 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правило действует в названиях в кавычках: газета «Правда», журнал «Мурзилка». Кавычки показывают, что перед нами точное название объекта, а не его признак.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приложение не соединяется с главным словом через дефис, потому что оно не образует с ним одно сложное слово. Оно просто конкретизирует общее название.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приложение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слово и не спутать приложение с определением.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3" y="2319856"/>
            <a:ext cx="4525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193" y="3162412"/>
            <a:ext cx="45255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193" y="4004962"/>
            <a:ext cx="45255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с именами собственными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часто уточняют общее слово и помогают точно назвать место: река Дон, море Лаптевых, город Самара. Такое сочетание сразу показывает, о каком объекте идёт речь, и делает описание конкретным.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ученик Пётр, девочка Аня, врач Смирнов имя собственное называет того же человека, что и главное слово. Благодаря этому текст звучит короче, но остаётся понятным и точным.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тоже могут быть приложениями: кот Васька, собака Бим, кошка Мурка. Они выделяют одного зверя среди других и помогают избежать длинных повторов, особенно в рассказах и учебных примерах.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книгах, журналах и названиях объектов приложение часто оформляет точное наименование: журнал «Мурзилка», газета «Правда», корабль «Варяг». Такие сочетания особенно часто встречаются в учебной и информационной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«Приложение»; школьные правила русской пунктуации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приложении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случаи: когда приложение обособляется, когда запятые не нужны и когда помогает дефис.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зависят от того, насколько приложение распространено и самостоятельно по смыслу: пояснение чаще выделяется, а устойчивое название обычно нет.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приложение стоит после главного слова и уточняет его, оно часто отделяется запятыми: Костя, мой сосед, играет в шахматы. Так читателю сразу ясно, кто именно имеется в виду.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приложение не просто называет предмет по-другому, а добавляет пояснение. Оно может сообщать возраст, роль, профессию или другое важное сведение, которое делает высказывание точнее.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после определяемого слова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сочетание распространённое, приложение особенно заметно в тексте и сильнее выделяется интонационно. Поэтому на письме его обычно обособляют, чтобы не смешать с обычным определением.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если перед нами устойчивое название, запятые не ставятся: город Казань, озеро Байкал, река Нева. Здесь собственное имя входит в привычное наименование и не требует паузы.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перед определяемым словом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 дефисом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стоит уточняющее слово, а затем главное: старик-лесник, девочка-чемпионка, книга-учебник. Дефис показывает, что оба существительных тесно связаны и вместе называют один предмет.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воспринимаются как цельное название или характеристика. Первое слово помогает сразу понять, кто это или что это, не вводя длинного пояснения.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конструкции часто встречаются в описаниях людей, предметов и животных. Они делают фразу компактной, но при этом сохраняют точность и выразительность.
</a:t>
            </a:r>
            <a:endParaRPr lang="en-US" sz="10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«Приложение»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приложение делает текст точнее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частоту, а основные эффекты приложения в речи. Оно особенно полезно там, где нужно быстро назвать предмет и сразу дать ему пояснение.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связан с уточнением названия: именно оно быстрее всего делает текст понятным и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 названиях и вывесках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на витрине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школьную библиотеку висит свежий номер газеты «Комсомольская правда». Общее слово подсказывает, что это именно газета, а название в кавычках уточняет, какая именно. Такое оформление помогает сразу понять тип издания и его собственное имя.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на столе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журнал «Квантик»: короткое общее слово сообщает, что перед нами периодическое издание, а собственное название выделяет его среди других. В обложке и подписи хорошо видно, как приложение делает наименование точным и узнаваемым.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в названии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стенде о морской истории можно увидеть корабль «Варяг». Слово корабль называет вид объекта, а имя в кавычках выделяет конкретное судно. Такой способ записи часто используют в музеях, учебниках и на информационных табличках.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 приложения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частые затруднения: где путают приложение с определением, а где ошибаются в знаках препинания или дефисе.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один: слово лишь описывает предмет или называет его по-другому. От ответа зависят и распознавание, и пунктуация, и написание через дефис.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 теме «Приложение»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программы по русскому языку, 8 класс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приложения делает разбор предложений проще и помогает писать ответы без лишних ошибок, особенно в текстах с именами, названиями и уточняющими словами.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задачи решает эта тема: помогает разбирать предложения, ставить знаки препинания и точнее понимать текст.
</a:t>
            </a:r>
            <a:endParaRPr lang="en-US" sz="23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распознавания приложения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школьного разбора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приложении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помогает по-новому назвать тот же предмет, сделать речь точнее и избежать повторов. Если научиться видеть его в предложении, разбор текстов станет заметно легче и грамотнее.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2026-05-21T14:43:32Z</dcterms:created>
  <dcterms:modified xsi:type="dcterms:W3CDTF">2026-05-21T14:43:32Z</dcterms:modified>
</cp:coreProperties>
</file>