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890" y="1030931"/>
            <a:ext cx="3629752" cy="3633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895675"/>
            <a:ext cx="4374600" cy="21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фигур: одинаковая форма, разный размер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278625" y="3176025"/>
            <a:ext cx="4374600" cy="17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помогает сравнивать фигуры при любом масштабе.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Подобие: от чертежа до тени дерева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позволяет измерять недоступное, строить точные планы и переводить реальные объекты в удобный масштаб.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геометрии достаточно одного признака из трёх, чтобы установить подобие треугольников и начать решать задачи на пропорции.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9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239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достаточно, чтобы доказать подобие треугольников.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2068266"/>
            <a:ext cx="5133600" cy="16986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подобия треугольников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классических признака позволяют доказать подобие без дополнительных построений.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проверить одно условие из трёх, чтобы сделать вывод о подобии.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элементы фигур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378793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подобия вершины должны идти в одном и том же порядке. Тогда сразу ясно, какие углы и стороны сравниваются между собой, а пропорция составляется без ошибок.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8793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порядок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87930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равные углы: именно они помогают установить, какие вершины соответствуют друг другу. Это особенно важно в треугольниках, где одна неверная пара нарушает всё рассуждение.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87930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углов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787930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выделять соответствующие элементы цветом или одинаковыми метками. Так легче не перепутать стороны, быстро увидеть нужные пары и проверить запись подобия.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87930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отметка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787930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одна вершина выбрана неверно, отношение сторон получится неправильным. Тогда и коэффициент подобия окажется ошибочным, даже если фигуры действительно похожи.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787930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ошибки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стороны при подобии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подобии не меняются, поэтому сравнение всегда ведут по соответствующим сторонам.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стороны растёт или уменьшается строго в k раз, а не произвольно.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
</a:t>
            </a:r>
            <a:endParaRPr lang="en-US" sz="3100" dirty="0"/>
          </a:p>
        </p:txBody>
      </p:sp>
      <p:sp>
        <p:nvSpPr>
          <p:cNvPr id="13" name="Text 2"/>
          <p:cNvSpPr txBox="1"/>
          <p:nvPr/>
        </p:nvSpPr>
        <p:spPr>
          <a:xfrm>
            <a:off x="4347450" y="162792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одна фигура больше или меньше другой по соответствующим сторонам. Его находят как отношение одинаковых отрезков в двух подобных фигурах.
</a:t>
            </a:r>
            <a:endParaRPr lang="en-US" sz="969" dirty="0"/>
          </a:p>
        </p:txBody>
      </p:sp>
      <p:sp>
        <p:nvSpPr>
          <p:cNvPr id="14" name="Text 3"/>
          <p:cNvSpPr txBox="1"/>
          <p:nvPr/>
        </p:nvSpPr>
        <p:spPr>
          <a:xfrm>
            <a:off x="4347450" y="132235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347450" y="445535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= 1 фигуры совпадают по размеру и форме. В этом случае их можно считать равными: соответствующие стороны одинаковы, а соответствующие углы тоже равны.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347450" y="414977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равенства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347450" y="351287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0 &lt; k &lt; 1, фигура уменьшена. Это удобно для карт, планов и моделей, где большой объект нужно показать в компактном виде, сохранив все пропорции.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347450" y="320730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уменьшена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347450" y="257040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больше 1, изображение больше исходной фигуры. Все стороны становятся длиннее в одинаковое число раз, но форма не меняется, а углы остаются равными.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347450" y="226482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увеличена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подобия треугольников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подобие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150" y="1383450"/>
            <a:ext cx="2507400" cy="16136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8442" y="1383450"/>
            <a:ext cx="2507400" cy="161364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42493" y="1383450"/>
            <a:ext cx="2507400" cy="161364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07150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здания на листе
</a:t>
            </a:r>
            <a:endParaRPr lang="en-US" sz="1300" dirty="0"/>
          </a:p>
        </p:txBody>
      </p:sp>
      <p:sp>
        <p:nvSpPr>
          <p:cNvPr id="13" name="Text 1"/>
          <p:cNvSpPr txBox="1"/>
          <p:nvPr/>
        </p:nvSpPr>
        <p:spPr>
          <a:xfrm>
            <a:off x="407150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 рисует дом не в натуральную величину, а в уменьшенном виде. Форма остаётся той же, поэтому по плану можно точно представить комнаты, окна и расстояния между стенами.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3318442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города и дорога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3318442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улицы и площади выглядят намного меньше, чем в реальности, но сохраняют взаимное расположение. Благодаря подобию можно быстро понять, как далеко находятся нужные места и как к ним добраться.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242493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самолёта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242493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Уменьшенная модель самолёта повторяет очертания настоящей машины, хотя размеры другие. По такой копии удобно изучать форму корпуса, не работая с огромным объектом и не тратя лишние ресурсы.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278600" y="419352"/>
            <a:ext cx="8559600" cy="7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вокруг нас
</a:t>
            </a:r>
            <a:endParaRPr lang="en-US" sz="3100" dirty="0"/>
          </a:p>
        </p:txBody>
      </p:sp>
      <p:sp>
        <p:nvSpPr>
          <p:cNvPr id="19" name="Text 7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реальные размеры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помогает переводить сантиметры на чертеже в реальные расстояния, не измеряя объект напрямую.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знаменатель масштаба, тем сильнее уменьшено изображение и тем крупнее объект в действительности.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геометрии, 9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Периметры и площади подобных фигур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574988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фигуры увеличили в 2 раза, то каждая сторона стала вдвое длиннее. Периметр также вырос в 2 раза, а площадь — уже в 4 раза, потому что увеличились и длина, и ширина.
</a:t>
            </a:r>
            <a:endParaRPr lang="en-US" sz="1292" dirty="0"/>
          </a:p>
        </p:txBody>
      </p:sp>
      <p:sp>
        <p:nvSpPr>
          <p:cNvPr id="11" name="Text 3"/>
          <p:cNvSpPr txBox="1"/>
          <p:nvPr/>
        </p:nvSpPr>
        <p:spPr>
          <a:xfrm>
            <a:off x="623213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увеличением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19213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уменьшении сторон в 3 раза периметр уменьшается в 3 раза, а площадь — в 9 раз. Это показывает, что площадь реагирует на масштаб заметно сильнее, чем длина или периметр.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67437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уменьшением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74988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фигур все стороны изменяются в одинаковое число раз, поэтому и периметр меняется по тому же правилу. Если коэффициент подобия равен k, то периметр тоже умножается на k.
</a:t>
            </a:r>
            <a:endParaRPr lang="en-US" sz="1283" dirty="0"/>
          </a:p>
        </p:txBody>
      </p:sp>
      <p:sp>
        <p:nvSpPr>
          <p:cNvPr id="15" name="Text 7"/>
          <p:cNvSpPr txBox="1"/>
          <p:nvPr/>
        </p:nvSpPr>
        <p:spPr>
          <a:xfrm>
            <a:off x="623213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меняется вместе с длиной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819213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зависит не от одной стороны, а от двух измерений сразу. Поэтому при увеличении фигуры в k раз площадь становится в k² раз больше, а при уменьшении — уменьшается сильнее.
</a:t>
            </a:r>
            <a:endParaRPr lang="en-US" sz="1283" dirty="0"/>
          </a:p>
        </p:txBody>
      </p:sp>
      <p:sp>
        <p:nvSpPr>
          <p:cNvPr id="17" name="Text 9"/>
          <p:cNvSpPr txBox="1"/>
          <p:nvPr/>
        </p:nvSpPr>
        <p:spPr>
          <a:xfrm>
            <a:off x="4867437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растёт быстрее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0050" y="2100825"/>
            <a:ext cx="4936800" cy="16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длины, периметра и площади
</a:t>
            </a:r>
            <a:endParaRPr lang="en-US" sz="2900" dirty="0"/>
          </a:p>
        </p:txBody>
      </p:sp>
      <p:sp>
        <p:nvSpPr>
          <p:cNvPr id="9" name="Text 2"/>
          <p:cNvSpPr txBox="1"/>
          <p:nvPr/>
        </p:nvSpPr>
        <p:spPr>
          <a:xfrm>
            <a:off x="3930050" y="4635500"/>
            <a:ext cx="49368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подобия фигур и формулы изменения периметра и площади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364900" y="140067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для подобных фигур при разных коэффициентах подобия.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64900" y="3196550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изменяется так же, как длина стороны, а площадь всегда меняется быстрее, потому что зависит от квадрата коэффициента подобия.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12" y="1304764"/>
            <a:ext cx="4244386" cy="16911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2412" y="1304764"/>
            <a:ext cx="4244386" cy="169112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предмета по тени
</a:t>
            </a:r>
            <a:endParaRPr lang="en-US" sz="31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3214775"/>
            <a:ext cx="4244386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треугольника под солнцем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278612" y="3641575"/>
            <a:ext cx="4244386" cy="12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дерево отбрасывают тени при одном и том же положении Солнца. Поэтому угол падения лучей одинаков, а значит, получаются два подобных треугольника. По известному росту человека и длине его тени можно найти высоту дерева.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22407" y="3214775"/>
            <a:ext cx="4244386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Пропорция вместо подъёма на высоту
</a:t>
            </a:r>
            <a:endParaRPr lang="en-US" sz="1700" dirty="0"/>
          </a:p>
        </p:txBody>
      </p:sp>
      <p:sp>
        <p:nvSpPr>
          <p:cNvPr id="11" name="Text 5"/>
          <p:cNvSpPr txBox="1"/>
          <p:nvPr/>
        </p:nvSpPr>
        <p:spPr>
          <a:xfrm>
            <a:off x="4622412" y="3641575"/>
            <a:ext cx="4244386" cy="12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измерить недоступный объект, не нужно взбираться на него или использовать сложные приборы. Достаточно сравнить тень объекта с тенью предмета известной высоты и составить пропорцию между соответствующими сторонами треугольников.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на подобие по пропорции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перепутать соответствующие стороны и получить верный ответ.
</a:t>
            </a:r>
            <a:endParaRPr lang="en-US" sz="13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и окружность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415050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окружности часто появляются треугольники, у которых можно сравнить углы и стороны. Если найти равные углы, то легко установить подобие и использовать его для вычисления неизвестных отрезков внутри фигуры.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5052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треугольники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42309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и вписанные углы часто дают одинаковые или связанные значения. Именно поэтому подобие становится удобным инструментом: оно переводит свойства окружности в пропорции, которые легко вычислить.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42310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окружности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66556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 окружности образует полезные углы с хордой и радиусом. Эти связи позволяют находить отношения отрезков без прямого измерения, если правильно определить соответствующие элементы фигур.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6558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Касательные и хорды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2590803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одной окружности все радиусы равны, поэтому они удобно служат опорой для составления пропорций. В задачах с центром окружности радиусы помогают связать хорды, дуги и углы в единую схему.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590805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радиусов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фигуры не подобны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внешне похожие фигуры могут не быть подобными, если хотя бы одна пара элементов не совпадает. Особенно важно проверять порядок вершин при записи.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частая проблема — неверные пропорции сторон, но любая из трёх ошибок разрушает подобие. Проверка углов и соответствия вершин обязательна.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правил о признаках подобия треугольников и типичных ошибках при решении задач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124438" y="3829300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подобия появилась в ранней геометрии как способ сравнивать фигуры одинаковой формы, но разного размера. Уже тогда было важно понимать отношения сторон и углов.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24438" y="3353050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геометрия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49160" y="3829300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подобие стали активно использовать в картографии, архитектурном черчении, оптике и при создании моделей. Оно помогало переносить реальные объекты на планы и схемы.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049160" y="3353050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применения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12172" y="1857484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подобие нужно в инженерии, компьютерной графике и проектировании уменьшенных копий. Оно по-прежнему помогает работать с масштабом, сохраняя точную форму объекта.
</a:t>
            </a:r>
            <a:endParaRPr lang="en-US" sz="1193" dirty="0"/>
          </a:p>
        </p:txBody>
      </p:sp>
      <p:sp>
        <p:nvSpPr>
          <p:cNvPr id="15" name="Text 6"/>
          <p:cNvSpPr txBox="1"/>
          <p:nvPr/>
        </p:nvSpPr>
        <p:spPr>
          <a:xfrm>
            <a:off x="5512172" y="1381234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2587460" y="1857484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систематизировал понятие подобия и связал его с пропорциями. Его изложение стало основой для дальнейшего изучения фигур и их свойств в школьной геометрии.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87460" y="1381234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и «Начала»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понятия подобия
</a:t>
            </a:r>
            <a:endParaRPr lang="en-US" sz="3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864432"/>
            <a:ext cx="5133600" cy="21062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подобием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чаще всего на этапе сопоставления элементов и составления пропорции.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установить соответствие элементов, затем выбрать признак подобия и только после этого выполнять вычисления. Это снижает риск ошибок в ответе.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 на подобие в школьной геометрии
</a:t>
            </a:r>
            <a:endParaRPr lang="en-US" sz="11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подобии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312175" y="2168050"/>
            <a:ext cx="15045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 имеют одинаковую форму, но могут отличаться размером. Если фигура увеличена или уменьшена, её углы остаются равными, а общий вид не меняется.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175" y="1510175"/>
            <a:ext cx="15045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сохраняется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7355812" y="2168050"/>
            <a:ext cx="15045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подобия помогают не только в задачах по геометрии, но и в реальных измерениях, чертежах, планах, моделях и схемах, где важна точность масштаба.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355812" y="1510175"/>
            <a:ext cx="15045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используется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2073084" y="2168050"/>
            <a:ext cx="15045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фигур соответствующие стороны связаны одной и той же пропорцией. Это означает, что для любой пары таких сторон отношение будет одинаковым.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2073084" y="1510175"/>
            <a:ext cx="15045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пропорциональны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3833993" y="2168050"/>
            <a:ext cx="15045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изменились стороны одной фигуры по сравнению с другой. Он один и тот же для всех соответствующих сторон.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833993" y="1510175"/>
            <a:ext cx="15045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коэффициент
</a:t>
            </a:r>
            <a:endParaRPr lang="en-US" sz="1400" dirty="0"/>
          </a:p>
        </p:txBody>
      </p:sp>
      <p:sp>
        <p:nvSpPr>
          <p:cNvPr id="20" name="Text 10"/>
          <p:cNvSpPr txBox="1"/>
          <p:nvPr/>
        </p:nvSpPr>
        <p:spPr>
          <a:xfrm>
            <a:off x="5594903" y="2168050"/>
            <a:ext cx="15045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меняется как k, потому что связан с длиной сторон. Площадь меняется как k², поэтому при изменении масштаба она растёт или уменьшается заметно сильнее.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5594903" y="1510175"/>
            <a:ext cx="15045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площадь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подобие как язык пропорций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понимать, как связаны форма, размер и масштаб. Оно позволяет решать задачи на стороны, периметры и площади, а также применять геометрию к реальным измерениям и моделям.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2026-06-03T12:39:33Z</dcterms:created>
  <dcterms:modified xsi:type="dcterms:W3CDTF">2026-06-03T12:39:33Z</dcterms:modified>
</cp:coreProperties>
</file>