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понятие вида в биологии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— ключевой элемент в изучении живой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понятия вида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термин «вид» предложил Карл Линней в XVIII веке для классификации организмов. До Дарвина вид считался неизменным, после чего появились идеи эволюции и изменчивости видов. Современный подход подчёркивает динамичность и важность популяций.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биологического вида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совокупность особей, объединённых общими морфологическими, физиологическими и генетическими признаками, занимающих определённую экологическую нишу.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вида характерна способность особей скрещиваться с образованием плодовитого потомства и наличие стабильного генофонда, обеспечивающего преемственность наследственных признаков.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тесно связан с конкретной географической областью, где он естественным образом обитает и взаимодействует с окружающей средой.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и генетический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основан на внешних и внутренних признаках организма, позволяющих отличать виды. Генетический — на изучении структуры ДНК и хромосомного набора, раскрывающем наследственные различия.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и экологический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учитывает особенности жизненных процессов, а экологический — роль организма и его адаптацию в экосистеме, что помогает выделить виды по среде обитания и поведению.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99690"/>
            <a:ext cx="5037900" cy="14446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критериев вида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критерии выделения видов и примеры их применения в биологии.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критериев обеспечивает более точное выделение видов, учитывая разные аспекты их различий.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детали и примеры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 внешнее строение организма: форму тела, окраску и особенности отдельных органов, что помогает отличить сходные виды.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отличия божьих коровок по числу пятен и разнообразие формы лепестков у цветов разных растений.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существуют внешне схожие виды, называемые видами-дублёрами, которые генетически различны, например, разные виды жаб, внешне похожих друг на друга.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удобен для первичного отличия видов в полевых условиях, но требует подтверждения другими методами.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митохондриального генома в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технологии позволяют определять новые виды насекомых, анализируя последовательности митохондриальной ДНК. Это помогает выявлять скрытые генетические различия при внешнем сходстве особей.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анализ и маркёры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наборов хромосом и генетических маркёров раскрывает взаимоотношения между видами. Это способствует точной идентификации даже близкородственных групп и пониманию их эволюционной истории.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вида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и биохимический критерии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учитывает особенности жизненных процессов, такие как температура активности и способы питания, которые отличаются у разных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критерий основан на анализе состава ферментов и белков, что позволяет выявлять уникальные метаболические особенности, характерные для конкретных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значение среды обитания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вид по его экологической нише, учитывая взаимодействия с окружающей средой и роль в пищевых цепях.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различия проявляются в выборе местообитания: например, муравьи-жнецы живут в степях, а лесные муравьи — в древесных биотопах.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учитываются временные особенности активности и предпочтения в питании, что помогает выделять виды с похожей морфологией.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Плодовитость потомства как признак вида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объединяются способностью давать плодовитое потомство внутри группы. Например, серые волки размножаются между собой и сохраняют генофонд, что показывает их принадлежность одному виду.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гибриды и их бесплодие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Мул, потомок лошади и осла, бесплоден, что подтверждает различие исходных видов. Это служит естественным барьером, предотвращающим смешение видов и сохраняя их уникальность.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критерий: репродуктивная изоляция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на планете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насекомых подчёркивает их ключевую роль в экосистемах и значимость для биологического разнообразия планеты.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числу видов, тогда как позвоночные составляют лишь малую долю всех описанных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механизмы и последствия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начинается с разделения одной общей популяции на изолированные группы, часто из-за природных барьеров или изменений в окружающей среде.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разделения группы накапливают генетические различия, что со временем приводит к появлению уникальных признаков и отличительных свойств.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снижает обмен генами между группами, что способствует формированию репродуктивных барьеров и отделению новых видов.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видообразования увеличивает биологическое разнообразие и способствует появлению новых адаптаций, улучшающих выживание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видообразования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исследований и теории эволюции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гибриды: примеры и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возникают при скрещивании близкородственных видов, например, мул — потомок лошади и осла, сочетающий признаки обоих родителей.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гибриды, такие как лигр (гибрид льва и тигра), демонстрируют уникальные черты, но редко встречаются в естественной среде обитания.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межвидовых гибридов бесплодны, что препятствует смешению генетического материала и поддерживает границы между различными видами.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одинаковые, но генетически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Криптические виды трудно отличить по внешним признакам, их различия проявляются на генетическом уровне. Например, европейские лягушки рода Hyla визуально похожи, но имеют разные генетические маркеры и поведение спаривания.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криптических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криптических видов важно для сохранения биологического разнообразия и правильной классификации. Эти различия влияют на экологические взаимодействия и стратегии охраны природы.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определения вида: «криптические» виды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внутри вида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проявляется в изменениях внутри вида, формируя подвиды и разновидности, например, различия в окраске бабочек в городских и сельских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возникают под воздействием факторов среды и отбора, сохраняя возможность скрещивания между всеми особями одного вида.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процессы поддерживают генетическое разнообразие и адаптивный потенциал видов к изменяющимся условиям.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472" y="787575"/>
            <a:ext cx="7819056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отличия: популяция, вид, род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иерархическую структуру биологической классификации и примеры для каждого уровня.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популяция–вид–род помогает понимать родственные связи и классификацию живых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видов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активно применяет ДНК-штрихкоды и ПЦР для точной идентификации видов и изучения их генетического 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методы и визуализация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и цифровое моделирование помогают исследовать внутреннее строение организмов и воспроизводить ареалы обитания с высокой точностью.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понятия вида в охране природы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видов позволяет правильно учитывать редкие и исчезающие виды в Красной книге и планировать защитные меры.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видовых особенностей помогает формировать заповедники и природные парки, ориентированные на сохранение конкретных экосистем.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выделение видов способствует мониторингу здоровья популяций и выявлению угроз их выживанию.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видового разнообразия поддерживает устойчивость природных систем и предотвращает биологическое вымирание.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ключ к пониманию жизни на Земле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— основа биологии, обеспечивающая научное изучение, охрану природы и сбалансированное взаимодействие человека с окружающим миром.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2026-05-08T05:08:46Z</dcterms:created>
  <dcterms:modified xsi:type="dcterms:W3CDTF">2026-05-08T05:08:46Z</dcterms:modified>
</cp:coreProperties>
</file>