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реки Дон, Днепр, Урал — основные сведения и темы урока
</a:t>
            </a:r>
            <a:pPr algn="l" indent="0" marL="0">
              <a:lnSpc>
                <a:spcPct val="90000"/>
              </a:lnSpc>
              <a:buNone/>
            </a:pPr>
            <a:r>
              <a:rPr lang="en-US" sz="1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трёх важных рек: Дон, Днепр и Урал, их роль в природе и жизни.
</a:t>
            </a:r>
            <a:endParaRPr lang="en-US" sz="1973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Дон, Днепр и Урал — крупнейшие реки Восточной Европы. Они пересекают несколько стран и веками служили важными транспортными путями. Реки обеспечивали людей водой и символизировали развитие культур и экономики в регионе.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рек в природе и истории Восточной Европы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рек и проходящие через них страны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Дон — русская водная артерия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протекает полностью по России, начинаясь в Тульской области и впадая в Азовское море. Эта река связывает южные регионы страны и играет ключевую роль в местном сельском хозяйстве.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Днепр: путь через три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начинается в России, пересекает Беларусь, затем Украину, впадает в Чёрное море. Его бассейн охватывает разные ландшафты и народы, объединяя Восточную Европу водой.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река на границе континентов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берёт начало в России, затем течёт через Казахстан и впадает в Каспийское море. Эта река знаменита пересечением Европы и Азии, а также важным экологическим значением.
</a:t>
            </a:r>
            <a:endParaRPr lang="en-US" sz="9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самая длинная река, Дон отличается самой широкой дельтой.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гидрометеоцентр, 2022 год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параметры трёх рек: длину и среднюю ширину, отражая их масштабы.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и ширины рек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выделяется широкими пойменными участками и плодородными землями, обеспечивающими богатые сельхозугодья и многочисленные притоки.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меняет направление от гор к степям, разделяя Европу и Азию, что отражает его особое географическое положение.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протекает через разнообразные ландшафты — возвышенности и низменности, с живописными склонами и историческими порогами.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географические признаки рек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и Днепр имеют развитые судоходные участки, подходящие для перевозки грузов и пассажиров, способствуя экономике и туризму.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Дону около 800 км пригодны для навигации и транспортных перевозок, поддерживая региональные связи.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на Днепре протяжённостью более 1200 км соединяет крупные города и промышленные центры Украины.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ограниченно судоходен из-за мелководья, извилистого русла и ледостава зимой, что затрудняет транспортировку.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судоходства на реках Дон, Днепр и Урал
</a:t>
            </a:r>
            <a:endParaRPr lang="en-US" sz="2547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рек в торговле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— водная дорога византийских и славянских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X–XIII веках Днепр был главным путём для торговли, перевозя товары и обеспечивая экономические связи между восточными и южными регионами.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артерия восточно-европейской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долину Урала проходили караванные маршруты, где перевозили меха, соль и металл, способствуя развитию торговли между Востоком и Европой.
</a:t>
            </a:r>
            <a:endParaRPr lang="en-US" sz="929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— часть древнего пути из варяг в греки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играл роль ключевого коридора между Балтийским и Чёрным морями, по которому шли товары, культуры и идеи, связывая народы в Средневековье.
</a:t>
            </a:r>
            <a:endParaRPr lang="en-US" sz="10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 — Дон в летописях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упоминается как граница княжеств и арена сражений между народами раннего средневековья.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 века — возникновение городов на Днепре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Днепра появляются важные города древней Руси, включая Киев и Чернигов, становясь культурными и политическими центрами.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 — поселения на Урале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Кочевые и оседлые народы основывают поселения вдоль Урала, развивая торговлю и укрепляя связи между регионами.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 — рост торговли и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становятся основой для расширения экономического обмена, важнейших людских миграций и формирования новых городов.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рек на развитие цивилизаций в Восточной Европе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1380 году на Дону произошла Куликовская битва — одно из ключевых сражений, повлиявших на объединение русских земель и сопротивление монгольскому игу.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Днепр стал важной оборонительной линией и местом стратегических боёв, способствуя освобождению территорий от захватчиков.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события, связанные с реками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начинается у Тульской возвышенности и протекает через Воронеж и Ростов-на-Дону, впадая в Азовское море. Его воды питают плодородные земли юга России.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реки составляет 1 870 км, ширина варьируется от 200 до 300 метров в среднем течении, а у устья достигает 15 км, максимальная глубина — около 13 метров.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характеристики реки Дон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начинается в Смоленской области России, проходит через города Смоленск, Орша, Киев и другие крупные населённые пункты. Его путь составляет более 2200 километров, завершаясь впадением в Чёрное море на территории Украины.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бассейна реки достигает 504 тысяч квадратных километров, где проживает около 32 миллионов человек. Днепр играет важную роль как источник пресной воды и основная транспортная артерия региона.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 масштабы реки Днепр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Урал берет начало в Южном Урале, протекает через города Магнитогорск, Оренбург, Уральск и впадает в Каспийское море. Его бассейн охватывает площадь около 231 тысячи квадратных километров.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Урала в том, что он пересекает границу Европы и Азии, являясь самой длинной рекой данной части Европы, впадающей в внутреннее море — Каспийское. Это придаёт реке особое географическое значение.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особенности реки Урал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главным притокам Дона относятся Северский Донец, Хопёр, Медведица и Битюг, которые значительно увеличивают его водность и поддерживают экосистемы русла.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притоки рек Дон, Днепр, Урал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принимает воды крупных рек, таких как Припять, Десна, Псел, Самара и Ворскла, обеспечивая комплексное водоснабжение и орошение прилегающих территорий.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получает притоки с правого берега — Сакмара, Чаган и Илек, которые играют важную роль в поддержании водного баланса и биоразнообразия региона.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притоки способствуют улучшению водных ресурсов рек, обеспечивая необходимую воду для сельского хозяйства, лесных массивов и водопользования населённых пунктов.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служит основой для сельскохозяйственных работ, орошения, судоходства и рыболовства, что поддерживает экономику южных регионов России.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Днепре построены гидроэлектростанции, обеспечивающие электроэнергией города и промышленные предприятия, а также снабжающие водой крупные населённые пункты.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Урала применяются для орошения земель, перевозки грузов, добычи рыбы и частично в промышленности, что делает реку важным ресурсом для регионального развития.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и использование рек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природные зоны по берегам рек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Дона — уникальное место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Дона представляет собой обширные пойменные территории, где живут редкие птицы, болотные растения и разнообразные рыбы. Эти экосистемы поддерживают природное разнообразие и предоставляют убежище для многих видов животных.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леса Днепра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течения Днепра расположены уникальные луга и пойменные леса, а также болотные комплексы. Эти зоны служат естественным фильтром, улучшают качество воды и обогащают флору и фауну региона.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полупустыни вдоль Урала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Урала характеризуется степными и полупустынными участками с адаптированными к засушливым условиям растениями и животными. Этот природный комплекс важен для сохранения биоразнообразия в условиях континентального климата.
</a:t>
            </a:r>
            <a:endParaRPr lang="en-US" sz="8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Дона возникают первые укреплённые поселения, которые становятся центрами торговли и ремесел в южных регионах.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Днепре появляются города Киев и Чернигов, формирующие важный политический и культурный центр древней Руси.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реки Урал основаны города Магнитогорск и Оренбург, связанные с освоением природных ресурсов и важными торговыми путями.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Ростов-на-Дону и другие города Дона становятся ключевыми промышленными и транспортными узлами, способствуя экономическому развитию региона.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крупные города: влияние водоемов на развитие
</a:t>
            </a:r>
            <a:endParaRPr lang="en-US" sz="2516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и транспортная инфраструктура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Дону работают Тихая и Цимлянская ГЭС, обеспечивающие регион электроэнергией и регулирующие уровень воды для судоходства и сельского хозяйства.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 Дона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Киевская, Каневская и другие гидроэлектростанции создают энергетический потенциал и регулируют сток, поддерживая промышленность и водоснабжение.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 ГЭС на Днепре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каналы на Урале обеспечивают транспортировку нефти и газа, связывая внутренние регионы с внешними рынками и энергетическими системами.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Портовая инфраструктура Урала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производственных мощностей и транспортных путей вдоль рек способствует экономическому росту и повышению качества жизни в прилегающих населённых пунктах.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значение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бытовые стоки продолжают загрязнять воды рек, что приводит к разрушению болот, снижению численности рыбы и ухудшению состояния берегов.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Серьёзной проблемой являются обмеление рек и эрозия берегов, а также появление мусора и массовое цветение водорослей, угрожающих здоровью экосистем и экономике региона.
</a:t>
            </a:r>
            <a:endParaRPr lang="en-US" sz="1104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угрозы для рек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региональных гидрометеорологических центров, 2020–2023 гг.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указывают на ухудшение качества воды и снижение ресурсов по всем трём рекам, что требует усиления мер по охране и восстановлению.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значительных экологических проблемах, угрожающих устойчивости рек и окружающих экосистем, указывая на необходимость срочных действий.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вызовы: динамика последних лет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рек: ответственность и сохранение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Дон, Днепр и Урал — ключевые природные и культурные ресурсы, обеспечивающие жизнь миллионов. Их сохранение зависит от совместных усилий для поддержания экосистем и устойчивого развития регионов.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2026-05-10T22:59:15Z</dcterms:created>
  <dcterms:modified xsi:type="dcterms:W3CDTF">2026-05-10T22:59:15Z</dcterms:modified>
</cp:coreProperties>
</file>