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эмоциональной окраске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предложение передаёт чувство, настроение и отношение говорящего?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помогает понять, радуется ли человек, удивляется, тревожится или призывает к действию. Она зависит от интонации, порядка слов и знака в конце, поэтому важна при чтении, письме и разборе предложений.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настроение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646219"/>
            <a:ext cx="3848986" cy="922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невосклицательные и восклицательные предложения: как они звучат, какой знак стоят в конце и что выражают.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в интонации и знаке конца: спокойное сообщение противопоставлено сильному эмоциональному выражению.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предложений по эмоциональной окраске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произносятся спокойно, без заметного подъёма голоса, и чаще всего сообщают факт, описывают действие или состояние без яркого чувства.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могут стоять точка, вопросительный знак или многоточие: выбор знака зависит от цели высказывания, а не от эмоции.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Завтра будет контрольная. Ты готов к уроку? Эти фразы звучат сдержанно и не требуют сильного эмоционального отклика.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становится восклицательной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Ура, мы выиграли! — воскликнул мальчик, выбегая из класса. Короткая фраза сразу передаёт радость и возбуждение. В живом разговоре именно так часто звучат эмоции: быстро, ярко и без длинных объяснений.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Ой, какая большая гора! — удивилась девочка в сказке. Восклицание помогает читателю услышать её восхищение и испуг одновременно. В художественном тексте такие реплики делают персонажей более живыми и понятными.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Тихо! — сказала учительница на уроке. Здесь знак подчёркивает не просто слово, а резкое обращение или призыв к действию. Восклицательное предложение может быть не только эмоциональным, но и очень выразительным.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эмоциональную окраску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предложения на уроке русского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конце предложения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знаки конца предложения и их значение. Это помогает не путать спокойное сообщение, вопрос и сильную эмоцию.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 конца предложения помогает точно передать не только смысл, но и интонацию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часто преобладают спокойные сообщения и объяснения, поэтому точка встречается заметно чаще других 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восклицания делают текст выразительнее, но основную часть составляют нейтральные предложения.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для сравнения знаков; подсчёт по заданию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встречаются в учебном тексте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506" y="2013314"/>
            <a:ext cx="228941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Невосклицательная интонация обычно спокойная и размеренная. Она помогает передать сообщение без лишнего напряжения и подходит для обычного рассказа, пояснения или нейтрального ответа.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тона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Восклицательная интонация звучит громче и заметнее: голос может повышаться, становиться резче или энергичнее. Так слушатель сразу понимает, что в предложении есть сильное чувство.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правильной интонации одну и ту же фразу можно понять неверно. Поэтому при чтении вслух важно не только соблюдать знак препинания, но и передавать нужное настроение голосом.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 главный признак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сразу задаёт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прекрасно, замечательно или здорово делают фразу ярче ещё до чтения вслух. Они помогают быстрее понять, что говорящий радуется, восхищается или одобряет событие, а предложение звучит живее и теплее.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оценка звучит резко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ужасно, невероятно или удивительно могут усилить не только радость, но и недовольство, потрясение или сильное удивление. В таком случае важно смотреть на весь смысл фразы, а не только на одно яркое слово.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эмоциональную окраску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31" y="3419264"/>
            <a:ext cx="248328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77" y="1731934"/>
            <a:ext cx="317232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0193" y="1731934"/>
            <a:ext cx="317232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44390"/>
            <a:ext cx="328860" cy="29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испуг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испуг или беспокойство передаются более напряжённой интонацией. Короткие восклицательные фразы в таких случаях звучат резко и сразу привлекают внимание слушателя.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побуждает к действию: остановиться, подойти, помочь, быть внимательнее. В таких предложениях важны сила голоса, смысл слова и знак в конце.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передавать радость, когда говорящий делится хорошей новостью, успехом или приятным событием. Интонация становится живее, а в конце часто появляется восклицательный знак.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слышно, когда сообщение кажется неожиданным или необычным. Такое предложение помогает показать, что говорящий не ожидал услышать или увидеть именно это.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и восторг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Восторг и восхищение делают речь особенно выразительной. В художественных текстах такие предложения помогают подчеркнуть красоту, яркость события или сильное впечатление от происходящего.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выражают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один и тот же смысл звучит по-разному: спокойно или с чувством. Таблица показывает влияние интонации и знака в конце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вариант сообщает факт, а восклицательный усиливает впечатление и добавляет чувство. Один смысл может звучать по-разному.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 материалам темы «Виды предложений по эмоциональной окраске».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нейтральных и эмоциональных вариантов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эмоций в учебных примерах и помогает быстро увидеть, какие чувства используются чаще всего в восклицательных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радость и удивление. Это значит, что в учебных текстах эмоциональные примеры обычно связаны с яркими, заметными чувствами.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теме; распределение задано в условии задания.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встречаются в примерах чаще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ставят, когда предложение выражает сильное чувство: радость, тревогу, восхищение, испуг или возмущение. Он показывает, что говорящий произносит фразу особенно эмоционально.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нужен и тогда, когда предложение звучит как призыв, обращение или команда. В таких случаях важен не отдельный яркий слово, а общий смысл высказывания.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эмоциональное слово требует знака !. Если смысл остаётся спокойным, предложение может быть невосклицательным, даже если в нём есть выразительное прилагательное или наречие.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Тихо. — обычное предупреждение. Тихо! — резкое обращение или команда. Один знак меняет тон всей фразы и впечатление от неё.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восклицательный знак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на уроке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границы предложения, его интонацию, цель высказывания и эмоциональную окраску.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в 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стихах восклицательные предложения помогают показать характер героя. Они делают его речь живой, эмоциональной и легко узнаваемой. Такие реплики сразу задают настроение сцены.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в 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восклицания передают удивление, радость, испуг, просьбу или спор. Благодаря им разговор звучит естественнее и помогает читателю лучше понять отношения между персонажами.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литературе и диалогах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555" y="2755985"/>
            <a:ext cx="388889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 теме «Виды предложений по эмоциональной окраске».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вида предложения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распространённые ошибки и то, как правильно определять эмоциональную окраску. Важно учитывать не только слова, но и интонацию, смысл и знак в конце.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 — внимание только к отдельным словам и игнорирование интонации. Проверка вслух помогает избежать неточностей.
</a:t>
            </a:r>
            <a:endParaRPr lang="en-US" sz="11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может звучать по-разному в зависимости от паузы, силы голоса и знака в конце. Это хорошо заметно в устной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интонация и заметнее знак, тем выше выразительность фразы. Одинаковый текст может восприниматься совсем иначе.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сравнения интонационных вариантов фразы.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выразительность одной фразы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правильно читать вслух, потому что интонация передаёт смысл точнее, чем одно только слово. Без неё фраза может прозвучать слишком спокойно или, наоборот, чересчур резко.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 при письме и диктантах: важно верно выбирать знак в конце предложения. Ошибка может изменить настроение текста и исказить замысел автора.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такие предложения полезно при анализе художественных текстов и диалогов. Оно помогает понимать чувства персонажей и замечать, как автор создаёт выразительность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такие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 эмоциональной окраске бывают невосклицательными и восклицательными. Их различают по интонации, смыслу и знаку в конце, поэтому точное определение делает речь грамотной и выразительной.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2026-05-22T11:35:51Z</dcterms:created>
  <dcterms:modified xsi:type="dcterms:W3CDTF">2026-05-22T11:35:51Z</dcterms:modified>
</cp:coreProperties>
</file>