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развития современного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Глобализация, цифровизация и демография усиливают взаимосвязанные риски для людей.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проблемы стали особенно заметны в XXI веке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холодной войны мир сильнее интегрировался: торговля, миграции и технологии сблизили страны. Параллельно росло население и ускорялись изменения, поэтому различия в доходах, образовании и цифровом доступе стали заметнее.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как базовый вызов современности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доходах, качестве образования и медицине, а также доступе к инфраструктуре формирует разные «стартовые возможности». У части людей шансы на развитие резко ограничены.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исследования указывают на концентрацию богатства у небольшой группы при сохранении крайней бедности у миллионов. Это ухудшает условия жизни и усиливает социальную напряженность.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снижает социальную мобильность: человеку сложнее «перепрыгнуть» через барьеры среды. Как следствие, ослабевает доверие к государству и общественным институтам.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052" y="1584025"/>
            <a:ext cx="3320497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индикаторы социального разрыва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показатели показывают, где разрыв становится заметным и почему он влияет на повседневную жизнь.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разрыв одновременно охватывает доходы, образование и доступ к технологиям, он закрепляется поколениями и мешает рынку труда работать справедливо.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банк, Международная организация труда
</a:t>
            </a:r>
            <a:endParaRPr lang="en-US" sz="10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Образовательное неравенство и дефицит навыков
</a:t>
            </a:r>
            <a:endParaRPr lang="en-US" sz="2583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где интернет работает, а где — нет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нужны не только учебники, но и цифровая среда: доступ к материалам, курсам и современным задачам. Когда связь нестабильна, отставание накапливается незаметно. В итоге разный уровень ресурсов превращает «учиться вместе» в «учиться по-разному».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требуют работодатели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рынок труда ценит критическое мышление и умение работать с информацией, а также командную коммуникацию. Если в школе делают упор только на заучивание, часть ребят теряет опору при выборе профессии. Поэтому дефицит навыков становится продолжением неравенства в образовании.
</a:t>
            </a:r>
            <a:endParaRPr lang="en-US" sz="11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проявляется не только в безработице, но и в росте временной и неформальной занятости, особенно среди молодежи.
</a:t>
            </a:r>
            <a:endParaRPr lang="en-US" sz="1197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иллюстрация тенденций; точные значения не заданы в исходном материале.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занятость и нестабильность доходов
</a:t>
            </a:r>
            <a:endParaRPr lang="en-US" sz="3108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кризисов, автоматизации и платформенной экономики усиливает разрыв между защищенными и уязвимыми работниками.
</a:t>
            </a:r>
            <a:endParaRPr lang="en-US" sz="11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и старение населения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пожилых растёт в развитых странах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число людей старшего возраста, а вместе с этим растут потребности в медицинской помощи и поддержке. Это меняет структуру расходов и требования к социальной политике.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сталкивается с нехваткой рабочих рук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приводит к дефициту рабочей силы в отдельных секторах. Государства вынуждены искать баланс: повышать производительность, привлекать людей к занятости и корректировать условия труда.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быстро растёт в ряде регионов мира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отдельных странах Азии, Африки и Латинской Америки сохраняется быстрый рост молодого населения. Это делает актуальными расширение образования и создание рабочих мест без задержек по времени.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Пенсии и здравоохранение получают более высокую нагрузку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доля 65+ растёт, увеличиваются расходы на пенсии и лечение хронических заболеваний. Следовательно, нужны реформы: устойчивые системы и более профилактический подход к здоровью.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демографического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последствий: от рождаемости и продолжительности жизни к рынку труда и социальной политике.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кризис и изменение климата
</a:t>
            </a:r>
            <a:endParaRPr lang="en-US" sz="3055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 загрязнение воздуха, деградация почв и дефицит пресной воды — ключевые угрозы XXI века. По оценкам IPCC растёт частота экстремальной жары, засух и наводнений.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сталкивается с последствиями на уровне здоровья: ухудшаются дыхательные заболевания, растут риски травм после бедствий. Одновременно страдают продовольственная безопасность и сельское хозяйство.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меняют траекторию развития регионов: они подталкивают к миграции и повышают уязвимость экономики. Поэтому экология всё чаще становится фактором социальной устойчивости.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рост потребления увеличивают давление на воду, почвы и системы утилизации, а выбросы парниковых газов усиливают климатические последствия.
</a:t>
            </a:r>
            <a:endParaRPr lang="en-US" sz="100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докладам IPCC и материалам межотраслевых оценок; доли указаны условно для визуализации, без привязки к одной конкретной таблице.
</a:t>
            </a:r>
            <a:endParaRPr lang="en-US" sz="785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экологической нагрузки
</a:t>
            </a:r>
            <a:endParaRPr lang="en-US" sz="2948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вклад многих отраслей схож по масштабу, решения тоже должны быть системными: от энергии и транспорта до управления отходами и городского планирования.
</a:t>
            </a:r>
            <a:endParaRPr lang="en-US" sz="10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Цифровизация, зависимость от технологий и киберриски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расширили доступ к знаниям, упростили коммуникации и открыли новые форматы работы. Но параллельно усилилась зависимость людей от платформ, алгоритмов рекомендаций и беспрерывного потока данных.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 включают утечки персональных данных, кибербуллинг, распространение фейков, манипуляцию вниманием и цифровую зависимость подростков. Технологии дают удобство, но требуют осознанных привычек и базовой цифровой безопасности.
</a:t>
            </a:r>
            <a:endParaRPr lang="en-US" sz="11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ускоряют обмен информацией, но усложняют ее проверку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процессов в онлайн-среде (схема без единого датасета)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доверия, поляризация и информационные войны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ускоряют распространение эмоций, слухов и радикальных мнений, поэтому публичные споры чаще превращаются в конфронтацию. Чем быстрее реакция, тем меньше пространства для проверки и спокойного обсуждения.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Поляризация делит общество на группы с противоположными ценностями и политическими позициями. В результате люди нередко оценивают факты сквозь принадлежность к «своим», а не через их достоверность.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доверия к СМИ, экспертам и государственным институтам осложняет поиск общих решений. Когда источники информации воспринимаются как «нечестные», компромисс становится сложнее и дороже.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фоне информационные войны усиливают взаимную подозрительность: спор превращается в борьбу за влияние. Обществу нужны механизмы верификации, прозрачность и ответственная коммуникация.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710760"/>
            <a:ext cx="3856200" cy="2126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причин усиления разногласий и того, к каким последствиям они приводят в публичной сфере.
</a:t>
            </a:r>
            <a:endParaRPr lang="en-US" sz="1133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Поляризация усиливается, когда алгоритмы и конкуренция «подсвечивают» конфликтный контент, а неверифицированная информация подрывает основу доверия.
</a:t>
            </a:r>
            <a:endParaRPr lang="en-US" sz="984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медиакоммуникаций и социологии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поляризации и их последствия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75" y="14260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631" y="141945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919" y="3284875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4119" y="3284875"/>
            <a:ext cx="234413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проблемы: перенаселение, жилье, инфраструктура
</a:t>
            </a:r>
            <a:endParaRPr lang="en-US" sz="2786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Перегруженные мегаполисы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концентрируют работу, университеты, транспорт и культурные центры, но из-за спроса растут нагрузка на услуги и конкуренция за ресурсы. Это усиливает неравномерность качества жизни в районах.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жилья под давлением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и дефицит предложений повышают барьер для молодых семей и работников, а также закрепляют различия между центром и окраинами. Следствием становятся вынужденные переезды и стрессы для домохозяйств.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заторы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маршруты и пропускная способность не успевают за потоком жителей и гостей, увеличиваются затраты времени, ухудшается мобильность и экологическая обстановка. В итоге страдают и здоровье, и учеба, и экономика.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зеленых зон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испытывают нехватку парков и мест для отдыха, особенно там, где плотность застройки выше. Это снижает качество воздуха, повышает тепловую нагрузку и ослабляет социальные связи.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наиболее «узловые» риски возникают там, где экономические разрывы и климатические угрозы запускают цепочки последствий для других сфер.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иллюстрации взаимозависимостей рисков (оценочные относительные уровни, без привязки к конкретной статистике).
</a:t>
            </a:r>
            <a:endParaRPr lang="en-US" sz="938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общественных рисков по сферам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не в точных измерениях, а в логике взаимного усиления: изменения в одной области быстро отражаются на занятости, здоровье, образовании и общественном доверии.
</a:t>
            </a:r>
            <a:endParaRPr lang="en-US" sz="9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Миграция, культурное разнообразие и интеграция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 соблюдение прав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устойчивых результатов важны языковая поддержка, социальная интеграция и соблюдение прав человека. Эти элементы снижают вероятность дискриминации и формируют условия для участия в общественной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или рост напряженности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слабой интеграции возникают дискриминация и сегрегация, а также конфликты идентичности, особенно в крупных городах. Профилактика требует участия местных сообществ и ясных правил взаимодействия.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людей и ответ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помогает компенсировать дефицит рабочей силы, поддерживать рынок труда и частично «омолаживать» население. Для самих людей это означает новые возможности, но и потребность в адаптации.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безопасность и новые источники нестабильности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конфликты, терроризм, кибератаки и эпидемии подчеркивают уязвимость взаимосвязанного мира: сбой в одной сфере быстро переносится на другие. Это отражается в экономике, образовании и повседневной безопасности людей.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показала, что кризис здравоохранения может за короткое время стать экономическим спадом. Одновременно пострадали школы и вузы, а уязвимые группы столкнулись с ростом социальных потерь.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безопасность включает не только военную защиту, но и устойчивость информационной среды, санитарные меры и экономическую готовность. Такой подход помогает снижать последствия шоков и быстрее восстанавливаться.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опорой становится качественное образование: оно развивает критическое мышление, цифровую грамотность и навыки работы с информацией. Это уменьшает разрыв между группами и повышает шансы на достойный труд.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расширять адресную социальную поддержку, чтобы снижать риск бедности и поддерживать тех, чьи возможности ограничены. Прозрачность программ помогает направлять ресурсы тем, кто в них действительно нуждается.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снижения остроты проблем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этим требуется экологическая модернизация и развитие доступной городской среды: транспорт, жилье, зеленые зоны и инфраструктура должны работать на качество жизни. Это снижает нагрузку на здоровье и снижает социальное напряжение.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реформы опираются на сотрудничество государства, бизнеса, школы и гражданского общества. Баланс между ростом экономики, справедливостью и экологической ответственностью превращает цели устойчивого развития в практику.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3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общество развивается через преодоление противоречий
</a:t>
            </a:r>
            <a:pPr algn="l" indent="0" marL="0">
              <a:lnSpc>
                <a:spcPct val="100000"/>
              </a:lnSpc>
              <a:buNone/>
            </a:pPr>
            <a:r>
              <a:rPr lang="en-US" sz="333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современного общества взаимосвязаны и образуют систему вызовов: неравенство, демография, экологический кризис, цифровые риски, миграция и кризис доверия усиливают друг друга. Будущее зависит от способности совместить модернизацию, справедливость и ответственность за человека и природу.
</a:t>
            </a:r>
            <a:endParaRPr lang="en-US" sz="33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2026-05-11T13:54:15Z</dcterms:created>
  <dcterms:modified xsi:type="dcterms:W3CDTF">2026-05-11T13:54:15Z</dcterms:modified>
</cp:coreProperties>
</file>