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и их значение для географии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Биоресурсы формируют природные комплексы и зависят от климата, вод, почв и рельефа.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в природных зонах России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важны леса, в степях — плодородные земли, в тундре растительность особенно уязвима, а в морях — рыба и водоросли. На распределение видов влияют температура, осадки, вегетационный период и почвы; леса занимают около 45% территории.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3156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95395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природе и хозяйстве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органическое вещество в процессе фотосинтеза и обеспечивают пищей большинство животных. Без зелёных растений нарушаются пищевые цепочки, а значит, снижается биоразнообразие.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 состав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 выделяют кислород, поддерживая баланс газов в атмосфере. Это важно для дыхания людей и животных и для стабильности природных условий.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Влага, почвы и микроклимат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удерживают влагу, защищают почвы от эрозии и уменьшают вымывание плодородного слоя. Они также смягчают климат, влияя на температуру и влажность на местности.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для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служат «домом» для множества организмов: птиц, насекомых, зверей и грибов. Разные ярусы леса создают разнообразные укрытия и условия для жизни.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ресурсов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получают древесину и бумагу, корм для животных и волокна для тканей. Используются масла, лекарства и пищевые продукты, поэтому растения напрямую связаны с хозяйством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биологическим ресурсам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удар часто наносит хозяйственная деятельность: распашка земель, строительство, вырубка лесов и загрязнение водоёмов.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действуют несколько факторов одновременно, численность видов снижается быстрее. Особенно страдают редкие виды с малой численностью и узким ареалом.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представление факторов угроз; точные доли в процентах в источниках могут различаться по регионам и методикам.
</a:t>
            </a:r>
            <a:endParaRPr lang="en-US" sz="5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России и причины их исчезновения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и «сезонные» букеты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Подснежники заметны и очень любимы людьми, поэтому их часто собирают для букетов. В местах естественного роста растение может восстановиться не сразу: при повторном сборе и вытаптывании численность падает.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башмачок: где беречь каждый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растёт в определённых условиях и плохо переносит нарушение почвы. Из-за вытаптывания и уничтожения местообитаний он постепенно исчезает с участков, где раньше встречался чаще.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орехоносный: осушение и риск 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орехоносный связан с водно-болотными территориями, которые уязвимы к осушению. После разрушения условий обитания снижается урожайность семян и шанс на новые всходы, а пожары дополнительно ухудшают ситуацию.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144285"/>
            <a:ext cx="4208700" cy="18567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и их различия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охраны отличаются строгостью режима, возможностями посещения и тем, что именно защищают.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уязвимее экосистема или чем важнее сохранение природных процессов «без вмешательства», тем строже режим и сильнее ограничения на деятельность людей.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охраняемых территорий по российской практике природоохранного управления; примеры приведены в обобщённом виде.
</a:t>
            </a:r>
            <a:endParaRPr lang="en-US" sz="5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 становится редким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последствий для популяции и роль раннего вмешательства.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742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73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2328" y="335319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5245" y="3351601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1675" y="1773823"/>
            <a:ext cx="206700" cy="206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которым нужна особая охрана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Амурского тигра охраняют из-за малой численности и зависимости от лесных территорий. Для размножения важны достаточная кормовая база и защищённые места обитания на Дальнем Востоке.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редок и медленно восстанавливается. Ему нужны подходящие леса и территория, где меньше угроз. Защита участков снижает риск сокращения популяции.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— один из символов охраны крупных животных. Его поддерживают, когда сохраняют подходящие природные условия и предотвращают незаконный отстрел. Для роста численности важна стабильная среда.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зависит от арктических льдов, где он охотится. Когда условия меняются и места добычи сокращаются, возрастает риск проблем с выживанием. Поэтому охрана территорий критична.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обитает в горных районах, и из-за ограниченного пространства численность остаётся небольшой. Охрана территорий помогает сохранить условия для жизни и уменьшить влияние беспокойства.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численности животных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исчезновение происходит из-за сочетания факторов: например, рядом с дорогами и промышленными объектами растёт и беспокойство, и риск браконьерства.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сохранение территорий и контроль незаконной добычи — ключевые направления охраны животных.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данные по типам угроз; точные значения зависят от конкретного вида, региона и исследований.
</a:t>
            </a:r>
            <a:endParaRPr lang="en-US" sz="5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как источник информации о редких видах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сведения скрывает каждая страница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собраны данные о редких и исчезающих видах растений, животных и грибов. На страницах указывают места обитания, численность и причины сокращения, а также меры охраны.
</a:t>
            </a:r>
            <a:endParaRPr lang="en-US" sz="87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отметки о статусе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Красной книги помогают понять, насколько вид уязвим и что требуется в первую очередь. Благодаря этому органы охраны природы и учёные могут выбирать приоритеты защиты, а не действовать наугад.
</a:t>
            </a:r>
            <a:endParaRPr lang="en-US" sz="845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видов и природных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оформлении Красной книги отражают примеры из разных природных зон, поэтому видно, как различаются условия жизни видов. Условные знаки охраны дают подсказку, какие действия помогают сохранить редких обитателей природы.
</a:t>
            </a:r>
            <a:endParaRPr lang="en-US" sz="8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2594" y="1581850"/>
            <a:ext cx="4811362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может помогать сохранению природы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и охране природы (обобщение)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школе и дома формируют бережное отношение к живой природе: меньше вреда растениям и животным, меньше загрязнения почвы и воды и ниже нагрузка на лесные ресурсы.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важны и «маленькие запреты» (не вредить), и повседневные привычки (снижение потребления и забота), которые реально поддерживают природные комплексы.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63" y="2167825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3813" y="2167825"/>
            <a:ext cx="165375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важнейший природный ресурс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кормит и «дает дом»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пищу и укрытия для множества видов: птиц, зверей и насекомых. Одновременно здесь растут ягоды и грибы, а почва сохраняет влагу для растений.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регулирует воду и защищает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удерживают грунт, уменьшая эрозию, а кроны смягчают влияние сильных дождей и ветров. Лес улучшает водный режим территории и помогает рекам и ручьям сохранять устойчивость.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ослабляют экосистему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расчистка леса снижают биоразнообразие и нарушают связи между организмами. Из-за этого меняются условия для размножения, чаще страдают почвы и повышается риск ухудшения качества воды.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профилактика 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лес служил долго, нужны восстановительные посадки, уход за молодыми деревцами и меры пожарной безопасности. Регулярная профилактика помогает сохранить живые сообщества даже при жарком сезоне.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важно для устойчивости природы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сообществе много видов, природная «сборка» работает надежнее: одни виды поддерживают другие, а экосистема легче переносит неблагоприятные сезоны.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повышает устойчивость экосистем за счет взаимной поддержки видов. Это важно и для природы, и для хозяйства людей, потому что ресурсы становятся стабильнее.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материалов по экологии; значения на диаграмме условные, для сравнения категорий.
</a:t>
            </a:r>
            <a:endParaRPr lang="en-US" sz="6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сохранения вида в природе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мер: от учёта состояния популяции до постоянного мониторинга и просвещения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и зоопарки в охране видов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сохраняют редкие и исчезающие растения, создавая условия для их роста и размножения. Так поддерживают жизнеспособность видов, которые трудно восстанавливать только в природе.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Зоопарки участвуют в разведении редких животных и в научных программах. Полученные знания помогают понять потребности вида и поддерживать популяции, когда природные условия нарушены.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Учреждения дополняют заповедники и национальные парки, но не заменяют охрану мест обитания. Лучший результат дают совместные меры: защита природы плюс работа с коллекциями.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охраны биологических ресурсов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меры работают вместе. Самый «базовый» вариант — сохранить место жизни вида, а остальные инструменты подключают, чтобы компенсировать повреждения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связи не разрушены, вид выживает устойчивее. При нарушениях нужны дополнительные меры, но без охраны среды они дают меньший эффект.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природоохранной практики; оценки на диаграмме условные, иллюстрируют относительную надежность мер.
</a:t>
            </a:r>
            <a:endParaRPr lang="en-US" sz="5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России как опорные территории охраны природы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заповедники особенно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Астраханский, Баргузинский, Кавказский и Кроноцкий заповедники защищают уникальные природные комплексы и редкие виды. Там запрещена обычная хозяйственная деятельность, поэтому природные процессы идут почти без вмешательства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заповедники дают науке и восстановлению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важны для научных наблюдений: учёные изучают, как меняются условия и состояние популяций. Кроме того, они помогают сохранять эталонные территории и поддерживать редкие виды, для которых нужна долгая реабилитация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199989"/>
            <a:ext cx="4208700" cy="1745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природе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простых правил снижает стресс для животных, предотвращает пожары и помогает сохранить почву, растения и места размножения. Особенно это важно в лесах, у водоёмов и на охраняемых территориях.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уменьшают вред не «разово», а системно: защищают условия жизни животных и препятствуют загрязнению территории.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материалы по правилам поведения на природе (обобщение)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биологических ресурсов выгодна обществу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сохраняются природные сообщества, меньше страдают водные источники и качество почв. Это поддерживает хозяйство, здоровье людей и привлекательность регионов для посещений.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— это вклад в «повседневную пользу»: от воды и урожая до отдыха. Чем стабильнее экосистемы, тем меньше рисков для экономики и благополучия.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и социально-экономических аргументов из школьных учебных курсов; доли на диаграмме условные.
</a:t>
            </a:r>
            <a:endParaRPr lang="en-US" sz="5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биологические ресурсы нужно сохранять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России — это растения, животные и природные сообщества, зависящие от климата, почв и вод. Их сокращение можно замедлить охраной территорий, защитой видов и восстановлением местообитаний. Начинается всё с бережных действий.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2026-05-11T19:09:01Z</dcterms:created>
  <dcterms:modified xsi:type="dcterms:W3CDTF">2026-05-11T19:09:01Z</dcterms:modified>
</cp:coreProperties>
</file>