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Иммунитет: защита организма человека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защищает организм от бактерий, вирусов, грибков и токсинов.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«иммунитет» появился в XIX веке благодаря Пастеру и Мечникову. Иммунитет означает невосприимчивость к болезням и играет ключевую роль в защите и выживании человека.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иммунитет и почему он важен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419" y="1310700"/>
            <a:ext cx="333113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9200" y="1310700"/>
            <a:ext cx="296100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1925" y="3227677"/>
            <a:ext cx="296100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42800" y="3236167"/>
            <a:ext cx="348900" cy="2791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0075" y="3236167"/>
            <a:ext cx="348900" cy="2791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компоненты иммунной системы
</a:t>
            </a:r>
            <a:endParaRPr lang="en-US" sz="2013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мозг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 клетки крови, в том числе будущие защитные лейкоциты, поддерживая обновление иммунной системы.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Тимус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Орган, где «созревают» Т-лимфоциты — важные защитники против инфекций и болезней.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Селезёнка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Фильтрует кровь, удаляя повреждённые клетки и помогая уничтожать патогены.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задержки и разрушения чужеродных агентов, обеспечивающие локальную защиту организма.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кровяные клетки, которые распознают и уничтожают вредные микроорганизмы в крови и лимфе.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826" y="2477750"/>
            <a:ext cx="1991449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описывает расположение и функции основных иммунных органов, важных для защиты организма.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органов обеспечивает эффективную иммунную защиту.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9 класса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иммунной системы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иммунных клеток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Лимфоциты, фагоциты, натуральные киллеры и гранулоциты играют центральную роль в иммунитете. Лимфоциты делятся на Т- и В-клетки, которые распознают и запоминают патогены.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и функции клеток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Фагоциты поглощают и переваривают микробы, а натуральные киллеры уничтожают клетки, заражённые вирусами или опухолевые. Каждый тип клеток выполняет уникальные защитные функции.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иммунной системы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Врождённый и приобретённый иммунитет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Врождённый иммунитет присутствует с рождения и защищает от большинства инфекций без предварительного контакта.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включает физические барьеры, слизистые оболочки и фагоциты, неспецифически борющиеся с патогенами.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Приобретённый иммунитет формируется после болезни или вакцинации, обеспечивая специфическую память и быструю реакцию на знакомые возбудители.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иммунного ответа организма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шаги защиты организма от инфекции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— белковые молекулы, создаваемые В-лимфоцитами для нейтрализации антигенов и блокирования вредных воздействий патогенов.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связываются с вирусами и бактериями, помогая иммунным клеткам эффективно уничтожать эти угрозы и предотвращать болезни.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Антитела: специфическая защита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 собирает межклеточную жидкость и транспортирует иммунные клетки по всему телу.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лимфатических узлах задерживаются и уничтожаются бактерии, вирусы и другие патогены, обеспечивая защиту тканей.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организация позволяет иммунитету быстро и эффективно реагировать на появление инфекций.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лимфатической системы в иммунитете
</a:t>
            </a:r>
            <a:endParaRPr lang="en-US" sz="293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вируса и сигнал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Иммунные клетки обнаруживают вирусные антигены и сразу запускают выработку интерферонов — специальных белков, которые предупреждают окружающие клетки об опасности и препятствуют размножению вируса.
</a:t>
            </a:r>
            <a:endParaRPr lang="en-US" sz="1199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заражённых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киллеры и Т-лимфоциты активно уничтожают инфицированные вирусом клетки, не давая инфекции распространяться по организму. Этот комплексный ответ помогает быстро победить вирус.
</a:t>
            </a:r>
            <a:endParaRPr lang="en-US" sz="1261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иммунитет борется с вирусными инфекциями
</a:t>
            </a:r>
            <a:endParaRPr lang="en-US" sz="27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Аллергические реакции возникают, когда иммунная система принимает безвредные вещества, например пыльцу или пищевые продукты, за угрозу и активирует защитные механизмы.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симптомы аллергии включают частое чихание, заложенность носа, кожные высыпания и отёки, проявляющиеся в ответ на аллергены окружающей среды.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подростков с аллергическими заболеваниями растёт в мире, что связано с ухудшением экологии и изменением образа жизни в последние десятилетия.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чувствительность иммунитета приводит к необоснованным реакциям, требующим диагностики и своевременного лечения для контроля симптомов.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и аллергические реакции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аллергий совпадает с увеличением загрязнения и изменениями в рационе питания детей в разных странах.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тенденцию удвоения и более к росту аллергических заболеваний среди подростков за 30 лет.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2021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распространённости аллергий у подростков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и искусственный иммунитет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стимулирует иммунитет путем введения ослабленных или безопасных фрагментов возбудителей, формируя защиту без заболевания.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Прививки защищают от опасных инфекций, снижая уровень заболеваемости и предотвращая эпидемии в обществе.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программы вакцинации обеспечивают коллективный иммунитет и помогают контролировать распространение инфекционных болезней.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1-2 года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память формируется индивидуально и определяет период защиты от повторного заражения после болезни или вакцинации.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длительность иммунной памяти после гриппа при среднем состоянии здоровья.
</a:t>
            </a:r>
            <a:endParaRPr lang="en-US" sz="1167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иммунологии, 2022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 ослабленным иммунитетом чаще болеют простудными заболеваниями, инфекции у них протекают тяжелее, и восстановление длится дольше. Это снижает качество жизни и повышает риск осложнений.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инфекции у подростков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 и отсутствие сбалансированного питания негативно влияют на иммунитет, ослабляя защитные функции организма и снижая сопротивляемость инфекциям даже при обычных условиях.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стресса и неправильного питания
</a:t>
            </a:r>
            <a:endParaRPr lang="en-US" sz="1382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ослабленного иммунитета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помогают улучшить циркуляцию крови и активируют иммунные процессы в организме.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ночной сон продолжительностью 8–9 часов восстанавливает иммунитет и способствует выработке защитных клеток.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овощами, фруктами и рыбой обеспечивает организм необходимыми витаминами и микроэлементами.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вредных привычек, соблюдение гигиены и закаливание повышают сопротивляемость организма к инфекциям и стрессам.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укрепления иммунитета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1366" y="1771425"/>
            <a:ext cx="4039668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продукты, содержащие важные вещества, укрепляющие иммунную систему и способствующие её эффективной работе.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питание поддерживает иммунитет через поступление питательных веществ с разными механизмами действия.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Лекции по биологии для школьников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продукты для иммунитета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ослабляющие иммунную систему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стресс и недосыпание снижают защитные функции организма, уменьшая выработку иммунных клеток и ослабляя сопротивляемость инфекциям.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Неблагоприятные условия окружающей среды и неправильное питание приводят к снижению эффективности иммунного ответа и увеличению риска заболеваний.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— курение, злоупотребление алкоголем — негативно влияют на состояние иммунной системы и замедляют её восстановление после болезней.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00" y="2438060"/>
            <a:ext cx="8511900" cy="27015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758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иммунных клеток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900000" y="1916300"/>
            <a:ext cx="34335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ежедневно происходит замена около миллиона лейкоцитов в минуту. Это постоянный процесс поддерживает иммунитет в активном состоянии для защиты от инфекций.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950" y="785900"/>
            <a:ext cx="7411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 интересные особенности иммунитета
</a:t>
            </a:r>
            <a:endParaRPr lang="en-US" sz="2501" dirty="0"/>
          </a:p>
        </p:txBody>
      </p:sp>
      <p:sp>
        <p:nvSpPr>
          <p:cNvPr id="9" name="Text 3"/>
          <p:cNvSpPr txBox="1"/>
          <p:nvPr/>
        </p:nvSpPr>
        <p:spPr>
          <a:xfrm>
            <a:off x="4727700" y="1916300"/>
            <a:ext cx="35694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Позитивный настрой и смех способствуют выработке защитных веществ, а сон во время болезни помогает организму экономить ресурсы и быстрее восстановиться.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0035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настроения и сна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— основа здоровья и долголетия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 поддержание иммунитета позволяет избежать многих заболеваний, обеспечить высокий уровень здоровья и заложить основу для активной, долгой жизни.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2026-05-09T21:27:12Z</dcterms:created>
  <dcterms:modified xsi:type="dcterms:W3CDTF">2026-05-09T21:27:12Z</dcterms:modified>
</cp:coreProperties>
</file>