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Базовое понятие геометрии: рядом, понятно, важно.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геометрии встречаются смежные углы
</a:t>
            </a:r>
            <a:endParaRPr lang="en-US" sz="278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появляются в первых задачах на углы и прямые. Их удобно искать на чертежах, при пересечении линий и в простых схемах, где нужно быстро определить неизвестный угол.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477" y="1333500"/>
            <a:ext cx="2682013" cy="34458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смежных углов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вершина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смежных углов одна вершина, то есть одна и та же точка, из которой выходят их стороны. Это первое условие, без которого пара не считается смежной.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311683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общая сторона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двух углов есть общий луч. Именно он соединяет их на рисунке и делает углы соседними, а не просто расположенными рядом случайно.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1027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прямая линия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другие стороны лежат на одной прямой и образуют развернутый угол. Поэтому смежные углы всегда дополняют друг друга до полного разворота.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смежные углы на рисунке
</a:t>
            </a:r>
            <a:endParaRPr lang="en-US" sz="2897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отмечена точкой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общая вершина обычно выделена точкой, чтобы сразу было видно, откуда выходят стороны обоих углов и где начинается построение.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сторона между ними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луч служит границей сразу для двух углов. Именно он показывает, что углы расположены рядом и имеют общую часть.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стороны на прямой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другие стороны продолжают одна другую в противоположные направления. Благодаря этому вместе они образуют развернутый угол, равный 180°.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33600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от вертикальных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рисунок помогает не перепутать смежные углы с вертикальными: вертикальные лежат напротив друг друга, а не по соседству.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смежных углов всегда равна 180°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видна одна и та же закономерность: пары могут быть разными, но итог остается постоянным.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правило: смежные углы всегда дополняют друг друга до развернутого угла.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 наглядной демонстрации свойства смежных углов.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помогает быстро находить неизвестный угол: достаточно вычесть известное значение из развернутого угла.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смежных углов в школьной геометрии.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сумма любой пары смежных углов.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738634"/>
            <a:ext cx="4876200" cy="15560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смежных углов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находить второй угол и проверять правильность ответа сложением до 180°.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работает одно правило: второй угол находится вычитанием из 180°, а проверка сразу показывает верность решения.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«Смежные углы».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находить смежный угол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по правилу суммы смежных углов.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37460"/>
            <a:ext cx="221100" cy="176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и вертикальные углы: в чем разница
</a:t>
            </a:r>
            <a:endParaRPr lang="en-US" sz="2634" dirty="0"/>
          </a:p>
        </p:txBody>
      </p:sp>
      <p:sp>
        <p:nvSpPr>
          <p:cNvPr id="11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них есть общая сторона, а две другие стороны лежат на одной прямой. Поэтому такая пара всегда дает сумму 180° и образует развернутый угол.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возникают при пересечении прямых и находятся напротив друг друга. Такие углы не имеют общей стороны, зато всегда равны между собой.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287450" y="3210900"/>
            <a:ext cx="7086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759525" y="3758509"/>
            <a:ext cx="76242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углы рядом и делят одну сторону, это смежные углы. Если они смотрят друг на друга через точку пересечения, это вертикальные.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1016" y="1372511"/>
            <a:ext cx="2712656" cy="33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прямых и пары смежных углов
</a:t>
            </a:r>
            <a:endParaRPr lang="en-US" sz="2604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угла вокруг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пересечении двух прямых образуются четыре угла. Они расположены попарно, и каждая соседняя пара сразу образует смежные углы.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303650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пары на одном чертеже
</a:t>
            </a:r>
            <a:pPr algn="l" indent="0" marL="0">
              <a:lnSpc>
                <a:spcPct val="100000"/>
              </a:lnSpc>
              <a:buNone/>
            </a:pPr>
            <a:r>
              <a:rPr lang="en-US" sz="59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рисунке можно выделить две разные пары смежных углов. Это удобно, потому что для каждой пары действует одно и то же правило суммы.
</a:t>
            </a:r>
            <a:endParaRPr lang="en-US" sz="1278" dirty="0"/>
          </a:p>
        </p:txBody>
      </p:sp>
      <p:sp>
        <p:nvSpPr>
          <p:cNvPr id="12" name="Text 4"/>
          <p:cNvSpPr txBox="1"/>
          <p:nvPr/>
        </p:nvSpPr>
        <p:spPr>
          <a:xfrm>
            <a:off x="68156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неизвестный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57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угол известен, второй находят вычитанием из 180°. Такие схемы часто используют в школьных задачах на пересечение прямых.
</a:t>
            </a:r>
            <a:endParaRPr lang="en-US" sz="125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угла вокруг одной точки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углы всегда дополняют друг друга до развернутого угла, поэтому их значения удобно сравнивать на одной схеме.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показанные пары подтверждают одно правило: у смежных углов сумма постоянна и равна 180°.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чертёж по теме «Смежные углы», 7 класс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477" y="1333500"/>
            <a:ext cx="2682013" cy="34458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в уравнениях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Обозначаем углы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один угол равен x°, а соседний — 2x°. Буквы помогают записать условие коротко и перейти от рисунка к алгебраическому выражению без лишних действий.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Составляем равенство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как смежные углы образуют развернутый угол, записываем уравнение x + 2x = 180°. Здесь важно не перепутать смежные углы с любыми соседними углами на рисунке.
</a:t>
            </a:r>
            <a:endParaRPr lang="en-US" sz="1299" dirty="0"/>
          </a:p>
        </p:txBody>
      </p:sp>
      <p:sp>
        <p:nvSpPr>
          <p:cNvPr id="13" name="Text 4"/>
          <p:cNvSpPr txBox="1"/>
          <p:nvPr/>
        </p:nvSpPr>
        <p:spPr>
          <a:xfrm>
            <a:off x="701027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Находим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Решаем уравнение: 3x = 180°, значит x = 60°. Тогда второй угол равен 120°, и вместе они дают нужные 180°.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344055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Проверяем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показывает, что найденные значения действительно подходят: 60° + 120° = 180°. Такой контроль помогает не допустить ошибки в вычислениях и записи решения.
</a:t>
            </a:r>
            <a:endParaRPr lang="en-US" sz="129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6044" y="1531950"/>
            <a:ext cx="3194813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со смежными углами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 типовые задания по геометрии 7 класса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частые ошибки и помогает сразу увидеть, как правильно рассуждать при решении задач.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связаны не с вычислениями, а с невнимательным чтением чертежа. Если помнить три признака и сумму 180°, большинство неточностей исчезает.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смежные углы важны в геометрии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начальном этапе тема помогает измерять углы на простых рисунках и быстро находить неизвестное значение по известному соседнему углу.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доказательствами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свойство 180° используют в рассуждениях о равенстве углов, прямых линиях и пересечении прямых. Это делает геометрию не только вычислительной, но и логической.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новым темам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смежные углы становятся основой для вертикальных углов, параллельных прямых, треугольников и многоугольников, где требуется более точное геометрическое мышление.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простого угла к новым темам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одно понятие становится основой для следующего раздела геометрии.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примеры из жизни и чертежей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легче замечать на знакомых предметах, если мысленно продолжить их линии до одной прямой.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объекты помогают увидеть геометрию в повседневных формах и быстрее понять, где углы являются смежными.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примеры для школьного курса геометрии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что углы смежные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вершина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убедитесь, что оба угла имеют одну и ту же вершину. Без общей вершины они не могут считаться смежными, даже если расположены рядом на чертеже.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прямая и 180°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другие стороны должны лежать на одной прямой, а затем надо проверить сумму: если она равна 180°, пара углов определена верно.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сторона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есть ли у углов одна общая сторона или луч. Именно этот признак отличает смежные углы от других соседних фигур на рисунке.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738634"/>
            <a:ext cx="4876200" cy="15560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смежные углы: готовые ответы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короткие условия и ответы, чтобы быстро увидеть, как работает одно и то же правило в разных заданиях.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используется одно действие: неизвестный угол находят из равенства суммы 180°. Это делает решения короткими и проверяемыми.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задания по теме «Смежные углы»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чертеж со смежными углами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точка, два угла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удобно сначала найти вершину и общую сторону. Затем дугами отмечают два угла, которые стоят рядом и вместе образуют развернутый угол. Подписи с числами помогают быстро понять, какие значения нужно сложить до 180°.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запись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тетради такой рисунок показывает не только ответ, но и ход мысли. Если обозначить углы буквами, легко записать условие, составить уравнение и проверить результат по чертежу. Это делает решение понятным и аккуратным.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 — важная основа геометрии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легко узнать по общей вершине, общей стороне и сумме 180°. Это простое правило помогает решать задачи, читать чертежи и переходить к более сложным темам геометрии.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2026-05-28T23:38:14Z</dcterms:created>
  <dcterms:modified xsi:type="dcterms:W3CDTF">2026-05-28T23:38:14Z</dcterms:modified>
</cp:coreProperties>
</file>