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причины, ход, итоги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сражения, перелом и итоги войны — в одной логике.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была не только серией фронтовых операций, но и столкновением ресурсов, идеологий и союзов. Понимание хронологии помогает увидеть, как локальные победы превращались в стратегический перелом.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хронология важна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огне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театр войны менялся быстрее всего: за считаные месяцы фронт проходил через столицы, границы и важнейшие промышленные районы. Карта показывает, как война втягивала всё новые территории и страны.
</a:t>
            </a:r>
            <a:endParaRPr lang="en-US" sz="898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 Атлантика были не второстепенными направлениями, а линиями жизни для армий и городов. Здесь решались вопросы снабжения, контроля над морскими путями и устойчивости коалиций.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Тихом океане расстояния измерялись океанами, а каждое сражение за остров меняло баланс сил. Хронология этого театра помогает увидеть, как США постепенно приближались к территории Японии.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войны и её этапы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привело к войне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18500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после Первой мировой войны создала в Германии чувство унижения и стремление пересмотреть границы. Это стало почвой для реваншистской политики и будущей агрессии.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38592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радикализация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усилил социальное недовольство и спрос на радикальные решения. В такой обстановке экстремистские движения получали поддержку быстрее, чем умеренные силы.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58767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режимы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1933 году нацисты пришли к власти в Германии, а в Азии Япония расширяла сферу влияния силой оружия. Оба режима строили внешнюю политику на экспансии.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80845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умиротворения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1938 года показало ограниченность политики умиротворения. Попытка избежать войны ценой уступок лишь укрепила уверенность агрессоров в безнаказанности.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августа–сентября 1939 года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война в Европе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блицкриг в 1940 году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блицкрига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стратегия строилась на быстром прорыве, окружении и разрушении управления противника. Танки, авиация и связь действовали как единая система, лишая врага времени на устойчивую оборону.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29436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срыв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Британию сорвала расчёт на быстрое принуждение Лондона к миру. Сохранение британского неба стало стратегической опорой будущей антигитлеровской коалиции.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2439392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1940 года Франция потерпела поражение, что резко изменило политическую карту Европы. Успехи Германии казались почти неостановимыми и усиливали давление на Британию.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935183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1940 года Германия последовательно заняла Данию и Норвегию, а затем Бельгию и Нидерланды. Эти операции расширили контроль над севером Европы и подготовили удар по Франции.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 СССР и срыв блицкрига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4688" y="153000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 года Германия начала нападение на СССР. Операция «Барбаросса» открыла Восточный фронт и превратила войну в борьбу на огромном пространстве.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4688" y="409745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1941/42 года окончательно замедлила наступление. Блицкриг провалился, а Восточный фронт стал главным и самым изнурительным театром войны.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4688" y="3241633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Упорная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сопротивление усиливалось по мере роста потерь и мобилизации ресурсов. Оборона столичных направлений показала, что война не закончится одной кампанией.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4688" y="2385817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продвижение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и осени немецкие войска продвинулись к Ленинграду, Москве и Киеву. Быстрый успех был достигнут ценой огромного растяжения коммуникаций и перегрузки снабжения.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 декабря 1941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атака на Перл-Харбор уничтожила часть американского флота и стала шоком для общественного мнения США.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атаки США объявили войну Японии, а вскоре конфликт окончательно стал глобальным: боевые действия шли в Европе, Азии и на Тихом океане.
</a:t>
            </a:r>
            <a:endParaRPr lang="en-US" sz="1035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промышленность и ресурсы резко усилили союзников, сделав длительную войну для стран Оси значительно сложнее.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Перл-Харбора к мировой войне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и Курск стали главными узлами перелома на Восточном фронте: одна битва сломила наступление, другая закрепила утрату инициативы.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на Восточном фронте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и изматывающее противостояние под Сталинградом сменилось более коротким, но стратегически решающим сражением под Курском.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хронология сражений Восточного фронта, 1942–1943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1943 году союзники одновременно усилили морские коммуникации, вытеснили силы Оси из Северной Африки и получили преимущество в воздухе.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 союзников в 1943 году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в 1943 году работали на один результат: стратегическая инициатива постепенно переходила к союзникам.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ходу войны, 1943 год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824" y="1969683"/>
            <a:ext cx="261600" cy="23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112" y="1969634"/>
            <a:ext cx="261600" cy="232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5463" y="1955101"/>
            <a:ext cx="261600" cy="261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сдвиги в Тихом океане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00850" y="2586550"/>
            <a:ext cx="19515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после Мидуэя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у атолла Мидуэй в июне 1942 года японский флот уже не мог навязывать темп войны. Американское командование перешло к наступлению, постепенно выбивая противника с опорных островов и аэродромов.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3591188" y="2586550"/>
            <a:ext cx="19515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«остров за островом» позволяла обходить сильные гарнизоны и брать только ключевые точки. Это сокращало путь к Японии, но одновременно лишало её внешних баз, топлива и надёжной связи между фронтами.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6181537" y="2586550"/>
            <a:ext cx="19515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метрополии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1944 году союзники уже угрожали Филиппинам и Центральной части Тихого океана. Потеря цепочки островов означала для Японии сужение пространства манёвра и всё более тяжёлое снабжение своих войск.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Западной Европы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33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Нормандский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 Нормандии 6 июня 1944 года стала началом крупной сухопутной кампании на западе Европы. Союзники закрепились на побережье и получили возможность развивать наступление в глубину Франции.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7534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Парижа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 из Нормандии союзные войска быстро продвинулись к Парижу. Освобождение французской столицы в августе 1944 года имело и военное, и мощное символическое значение для всей оккупированной Европы.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72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границам рейха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продвижение через Бельгию и Нидерланды усилило давление на Германию с двух сторон. К концу 1944 года фронт приблизился к её границам, а исход войны стал очевиднее.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окончанию войны в Европе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1945 года Красная армия вышла к Одеру, а войска западных союзников пересекли Рейн. Германия оказалась в положении, когда удерживать фронт уже было невозможно.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075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руководства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апреля 1945 года Гитлер покончил с собой, а в немецком руководстве начались попытки согласовать последние решения. Военный и политический центр Третьего рейха стремительно распадался.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7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мая 1945 года был подписан акт о безоговорочной капитуляции Германии. В Европе боевые действия завершились, но война в Азии продолжалась ещё несколько месяцев.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3" y="1106450"/>
            <a:ext cx="2404904" cy="291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119" y="1116300"/>
            <a:ext cx="2498712" cy="291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969" y="1116300"/>
            <a:ext cx="2498712" cy="291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320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 Иводзиму и Окинаву показали, какой ценой могло обойтись вторжение на Японские острова. Даже на завершающем этапе сопротивление оставалось ожесточённым, а потери — очень высокими.
</a:t>
            </a:r>
            <a:endParaRPr lang="en-US" sz="895" dirty="0"/>
          </a:p>
        </p:txBody>
      </p:sp>
      <p:sp>
        <p:nvSpPr>
          <p:cNvPr id="8" name="Text 1"/>
          <p:cNvSpPr txBox="1"/>
          <p:nvPr/>
        </p:nvSpPr>
        <p:spPr>
          <a:xfrm>
            <a:off x="350445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Хиросима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бомбардировка Хиросимы 6 августа 1945 года стала событием, масштабы которого мир увидел впервые. Разрушения, пожары и человеческие жертвы сразу показали разрушительную силу нового оружия.
</a:t>
            </a:r>
            <a:endParaRPr lang="en-US" sz="898" dirty="0"/>
          </a:p>
        </p:txBody>
      </p:sp>
      <p:sp>
        <p:nvSpPr>
          <p:cNvPr id="9" name="Text 2"/>
          <p:cNvSpPr txBox="1"/>
          <p:nvPr/>
        </p:nvSpPr>
        <p:spPr>
          <a:xfrm>
            <a:off x="60769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по Нагасаки и вступления СССР в войну против Японии её руководство согласилось на капитуляцию. 2 сентября 1945 года документ был подписан на борту линкора «Миссури».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987350" y="25115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 на Тихом океане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084081"/>
            <a:ext cx="4022100" cy="16679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изменили международные институты, статус Германии и подход к ответственности за преступления. Таблица показывает три ключевых направления послевоенного устройства.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порядок строился одновременно на коллективной безопасности, контроле над побеждённой Германией и юридическом осуждении агрессии.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исторические сведения о решениях 1945–1946 годов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мобилизацией экономики, социальной перестройкой, информационной войной и ускорением военных технологий.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тотальная война меняла общество и фронт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войны и политика уничтожения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дискриминации к уничтожению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политика преследования постепенно превратилась в систему уничтожения, охватившую миллионы людей. Евреев Европы изолировали в гетто, лишали прав, имущества и возможности безопасной жизни.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мирного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гражданских в оккупированной Европе стала важнейшим напоминанием о том, что война бьёт не только по армиям. Она разрушает семьи, города, культуру и саму основу повседневной жизни.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чудовищный дисбаланс сил, возникали восстания, подпольные группы и сети спасения. Они помогали сохранять человеческое достоинство и спасали тех, кого ещё можно было вывести из опасности.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террора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Расстрелы, депортации и лагеря смерти стали частью организованного механизма насилия. Принудительный труд использовался как способ эксплуатации людей, доведённых до крайнего истощения и бесправия.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войну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7400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безнаказанности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войны — агрессия и идеология, не встречающие сопротивления, быстро перерастают в катастрофу. Поэтому международная безопасность не может строиться на надежде, что конфликт остановится 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6400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нарушения норм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урок связан с правами человека и правом войны: именно их нарушение привело к массовым преступлениям и геноциду. После 1945 года эти принципы получили более чёткое международное закрепление.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73675" y="2794600"/>
            <a:ext cx="20088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урок — необходимость исторической памяти. Изучение войны помогает отличать факты от мифов, понимать сложность выбора людей в экстремальных обстоятельствах и видеть ценность мирного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выводы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войны лежали в реваншизме, экономических потрясениях и росте агрессивных режимов. Германия, Италия и Япония стремились пересмотреть международный порядок силой, а не переговорами.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788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успехов к перелому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держав Оси показали силу координации, внезапности и быстрого наступления. Однако затем ресурсы союзников, география фронтов и ошибки противников изменили ход войны.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9812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мира оказалось прямым результатом войны. Оно включало новые международные механизмы, изменение границ и долгую политическую переориентацию Европы и 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изменила границы, международные правила и представления о цене политической ошибки. Её главный урок для нас — мир требует ответственности, памяти и готовности защищать человеческое достоинство.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война до сих пор важна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2026-07-26T09:17:10Z</dcterms:created>
  <dcterms:modified xsi:type="dcterms:W3CDTF">2026-07-26T09:17:10Z</dcterms:modified>
</cp:coreProperties>
</file>