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Треугольники: ключ к геометрическим задачам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Свойства, признаки и построения помогают быстро находить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 — основа чертежей, карт и конструкций; в задачах чаще всего работают только с их базовыми свойствами и простыми построениями.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треугольник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942262" y="1662575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образуют три отрезка, соединяющие три вершины. Эта фигура замыкает пространство и служит базой для многих геометрических рассуждений и построений.
</a:t>
            </a:r>
            <a:endParaRPr lang="en-US" sz="790" dirty="0"/>
          </a:p>
        </p:txBody>
      </p:sp>
      <p:sp>
        <p:nvSpPr>
          <p:cNvPr id="11" name="Text 3"/>
          <p:cNvSpPr txBox="1"/>
          <p:nvPr/>
        </p:nvSpPr>
        <p:spPr>
          <a:xfrm>
            <a:off x="942269" y="2460037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и углы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вершины есть свой угол, а напротив него лежит соответствующая сторона. Такое соответствие помогает читать чертёж без лишних вычислений.
</a:t>
            </a:r>
            <a:endParaRPr lang="en-US" sz="904" dirty="0"/>
          </a:p>
        </p:txBody>
      </p:sp>
      <p:sp>
        <p:nvSpPr>
          <p:cNvPr id="12" name="Text 4"/>
          <p:cNvSpPr txBox="1"/>
          <p:nvPr/>
        </p:nvSpPr>
        <p:spPr>
          <a:xfrm>
            <a:off x="942264" y="3257498"/>
            <a:ext cx="34926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 — выбранная сторона, от которой часто отталкиваются в задачах. Через него удобно сравнивать фигуры, строить высоты и находить площадь.
</a:t>
            </a:r>
            <a:endParaRPr lang="en-US" sz="855" dirty="0"/>
          </a:p>
        </p:txBody>
      </p:sp>
      <p:sp>
        <p:nvSpPr>
          <p:cNvPr id="13" name="Text 5"/>
          <p:cNvSpPr txBox="1"/>
          <p:nvPr/>
        </p:nvSpPr>
        <p:spPr>
          <a:xfrm>
            <a:off x="4697037" y="2074213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 равен сумме трёх сторон. Он показывает общую длину границы фигуры и часто нужен для проверки ответа.
</a:t>
            </a:r>
            <a:endParaRPr lang="en-US" sz="954" dirty="0"/>
          </a:p>
        </p:txBody>
      </p:sp>
      <p:sp>
        <p:nvSpPr>
          <p:cNvPr id="14" name="Text 6"/>
          <p:cNvSpPr txBox="1"/>
          <p:nvPr/>
        </p:nvSpPr>
        <p:spPr>
          <a:xfrm>
            <a:off x="4697037" y="2897488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решения начинаются с правильного чтения обозначений: где какая сторона, какой угол и какие элементы уже известны на рисунке.
</a:t>
            </a:r>
            <a:endParaRPr lang="en-US" sz="9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 элементы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обычно обозначают строчными латинскими буквами a, b, c, а вершины — заглавными A, B, C. Такая запись делает чертёж коротким и понятным.
</a:t>
            </a:r>
            <a:endParaRPr lang="en-US" sz="1302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и противолежащий ей угол связаны между собой: если известна одна величина, часто можно найти другую. Это основа большинства школьных задач.
</a:t>
            </a:r>
            <a:endParaRPr lang="en-US" sz="1302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обозначения помогают не путать стороны и углы при доказательствах, особенно когда в задаче несколько треугольников на одном рисунке.
</a:t>
            </a:r>
            <a:endParaRPr lang="en-US" sz="1302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имеет три равные стороны и три равных угла. Он выглядит особенно симметрично и часто служит опорой для простых построений.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две стороны равны, а углы при основании тоже равны. Это свойство часто позволяет быстро находить неизвестный угол.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углам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углам треугольники бывают остроугольными, прямоугольными и тупоугольными. Тип фигуры помогает выбрать нужную формулу и способ решения.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разностороннего треугольника все стороны разные, поэтому он не имеет оси симметрии. В таких задачах чаще опираются на длины и углы отдельно.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углов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равностороннего треугольника видно, как сразу работают два правила: сумма углов и равенство всех трёх 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равносторонняя, каждый угол равен 60°, а сумма трёх углов остаётся 180°.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треугольников: сумма внутренних углов и равносторонний треугольник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углы треугольника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707350" y="2038238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угол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 одну сторону треугольника за вершину и получите внешний угол. Он связан не с соседним углом, а с двумя удалёнными внутренними углами.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11718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равен сумме двух несмежных внутренних углов. Поэтому его можно найти даже тогда, когда один из внутренних углов не дан напрямую.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30121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внешний угол заметно больше каждого из двух внутренних углов, ответ можно быстро проверить на здравый смысл и избежать ошибки в вычислениях.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треугольник существует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можно ли построить треугольник, сравнив каждую сторону с двумя другими. Это самый быстрый способ отсеять неверные наборы длин.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из условий не выполняется, треугольник с такими длинами сторон не существует.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медиана, биссектриса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опускается из вершины перпендикулярно к противоположной стороне или её продолжению. Она особенно важна, когда нужно найти площадь или сравнить части фигуры.
</a:t>
            </a:r>
            <a:endParaRPr lang="en-US" sz="801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пополам и идёт из его вершины. В равнобедренном треугольнике она нередко совпадает с другими важными линиями.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с серединой противоположной стороны. Она делит сторону на две равные части и часто помогает в задачах на симметрию.
</a:t>
            </a:r>
            <a:endParaRPr lang="en-US" sz="8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линии часто превращают рисунок в понятное решение и сокращают число вычислений.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треугольника помогают описывать его точнее.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определения: высота, медиана, биссектриса
</a:t>
            </a:r>
            <a:endParaRPr lang="en-US" sz="3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 проверяют по трём соответствующим элементам: этого достаточно, чтобы переносить найденные значения без новых вычислений.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равенства позволяют сделать вывод о совпадении фигур.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 признаки равенства треугольников, евклидова геометрия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совпали три стороны, дополнительных данных уже не нужно: фигуры полностью определены и совпадают по форме и размеру.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однозначно задают треугольник в признаке SSS.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 треугольников по трём сторонам (SSS)
</a:t>
            </a:r>
            <a:endParaRPr lang="en-US" sz="3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признака SAS достаточно двух сторон и одного угла между ними: именно эта связка часто встречается в чертежах и построениях.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вместе с углом между ними могут доказать равенство треугольников.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 треугольников по двум сторонам и углу между ними (SAS)
</a:t>
            </a:r>
            <a:endParaRPr lang="en-US" sz="3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два прилежащих угла и одна сторона, треугольники удобно сравнивать: третий угол всегда добирается до полной суммы.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помогает быстро найти недостающий угол.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треугольника, евклидова геометрия
</a:t>
            </a:r>
            <a:endParaRPr lang="en-US" sz="3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прямой угол сразу выделяет гипотенузу — самую длинную сторону. Именно она лежит напротив угла 90°, а два катета образуют его стороны и помогают строить вычисление по теореме Пифагора.
</a:t>
            </a:r>
            <a:endParaRPr lang="en-US" sz="93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Угол, который всё меняет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длины катетов, можно найти гипотенузу без измерений по линейке. Формула a² + b² = c² связывает стороны так, что ответ проверяется прямо по числам и не зависит от внешнего вида рисунка.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проверки длины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координаты и план местности прямоугольный треугольник встречается особенно часто. Он помогает оценить расстояние по двум перпендикулярным направлениям и быстро понять, возможен ли полученный результат на чертеже.
</a:t>
            </a:r>
            <a:endParaRPr lang="en-US" sz="873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фигура для чертежей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прямоугольный треугольник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угла, равные двум углам, уже дают подобие: форма сохраняется, а размеры можно изменить в любом масштабе.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равных угла достаточно, чтобы треугольники стали подобными.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подобия треугольников по двум углам (AA)
</a:t>
            </a:r>
            <a:endParaRPr lang="en-US" sz="3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 подобных треугольниках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соответствующие стороны двух подобных треугольников. Видно, как один и тот же коэффициент масштабирует все длины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второго треугольника в 2 раза больше соответствующей стороны первого, значит коэффициент подобия равен 2.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пропорциональных сторон в подобных треугольниках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цепочка шагов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типовой задаче на треугольники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шаг за шагом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SSS и биссектрисы угла циркулем и линейкой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треугольниках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решаются через три опоры: свойства углов и сторон, признаки равенства и подобия, а также аккуратные построения. Чем точнее выбран признак, тем быстрее находится ответ.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2026-07-27T05:14:15Z</dcterms:created>
  <dcterms:modified xsi:type="dcterms:W3CDTF">2026-07-27T05:14:15Z</dcterms:modified>
</cp:coreProperties>
</file>