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interesting, but…: тема урока английского языка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Интерес, сомнение и вежливый ответ по-английски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не соглашаться по-английски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признать интересную идею, но мягко показать сомнение или другое мнение. На уроке удобно использовать простые модели: It might be… Maybe… I think… But… Так легче строить короткие диалоги и отвечать вежливо.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might в простых примерах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might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показывает возможность, а не уверенность. Мы говорим так, когда что-то может случиться, но мы не знаем точно. Это слово делает высказывание осторожным и мягким.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rain today. — Возможно, сегодня пойдёт дождь. В этом предложении нет точного факта, есть только предположение о будущем.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игрой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game might be fun. — Эта игра, возможно, будет интересной. Слово might помогает не утверждать слишком сильно и оставляет место для сомнения.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might be easy. — Урок, возможно, будет лёгким. Такие короткие примеры удобны для 5 класса, потому что их легко повторять и запоминать.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can и must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умение или разрешение, must — обязанность, а might — вероятность. Поэтому might звучит мягче, чем must, и осторожнее, чем can.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 диалоге: интерес есть, но есть и сомнение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предлагает новую активность или задание на уроке. Идея звучит интересно, поэтому ответ начинается не с отказа, а с признания её достоинств.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поворот с but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but помогает перейти к другой части ответа. Он показывает, что ученик не спорит резко, а добавляет своё замечание, причину или сомнение.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своей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but обычно идёт простая причина: I need more practice with words, I am tired, I want to try later. Так ответ становится понятным и вежливым.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говорить спокойно на уроке английского. Она подходит для парной работы, коротких диалогов и обсуждения школьных идей без грубого отказа.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используют might, can, should и must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каждое слово помогает выразить разную силу высказывания в школьном диалоге.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 — самый осторожный вариант; must звучит сильнее всего. Can и should занимают средние позиции между возможностью, советом и обязанностью.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сравнения модальных слов; условная шкала частоты употребления в школьных примерах.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 It might be interesting, but…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It might be + прилагательное. Эта часть выражает осторожную оценку: interesting, fun, difficult, useful. Она задаёт общий тон ответа и показывает интерес.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but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ставится but. Он соединяет две мысли и сразу показывает, что после интереса будет добавлено другое мнение, причина или ограничение. Это очень полезно в диалоге.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but идёт короткое объяснение: it is too long, I am tired, I want to try. Для 5 класса лучше использовать простые слова и понятные причины.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высказывания мнения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строить короткие и вежливые фразы на английском языке.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таблицы помогают соединять оценку, сомнение и причину в одной короткой фразе.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 английского языка для 5 класса.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ответ с сомнением и интересом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короткого ответа на предложение одноклассника или учителя.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34386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комикс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interesting to read a comic in English. Такая фраза подходит, когда задание кажется необычным и привлекательным, но ученик ещё не уверен, хватит ли словарного запаса.
</a:t>
            </a:r>
            <a:endParaRPr lang="en-US" sz="1065" dirty="0"/>
          </a:p>
        </p:txBody>
      </p:sp>
      <p:sp>
        <p:nvSpPr>
          <p:cNvPr id="14" name="Text 3"/>
          <p:cNvSpPr txBox="1"/>
          <p:nvPr/>
        </p:nvSpPr>
        <p:spPr>
          <a:xfrm>
            <a:off x="2075268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difficult to spell new words. Здесь might помогает спокойно признать трудность и не звучать слишком резко. Это хороший способ сказать о проблеме в учебе.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16147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 парах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fun to work in pairs. Фраза показывает интерес к совместной работе и подходит для обсуждения заданий, где нужно говорить, слушать и помогать друг другу.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57035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слова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useful to learn ten new words a day. Такой ответ подчёркивает пользу привычки и помогает говорить о небольших, понятных целях на уроке.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297924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might be interesting to do a short quiz. В школьной жизни эта модель удобна, когда хочется поддержать идею, но добавить своё осторожное 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кажутся интересными ученикам 5 класса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темы, которые чаще вызывают интерес на уроке английского языка у младших подростков.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Songs, games и cartoons выглядят наиболее привлекательными; именно о таких темах удобно говорить фразой It might be interesting, but…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урока; условное распределение интереса для школьного обсуждения.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77" y="1242412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37" y="2954337"/>
            <a:ext cx="223425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смягчить мнение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и perhaps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осторожность и помогают не звучать слишком категорично. Ребёнок может сказать: Maybe it is funny. Perhaps we can try. Так ответ остаётся вежливым и спокойным.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помогает начать своё мнение мягко и понятно. Она показывает, что это личная мысль, а не факт. Например: I think it might be useful.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 little и a bit смягчают оценку и делают её менее резкой. Можно сказать: It is a bit difficult. Такая форма звучит дружелюбнее, чем прямое отрицание или жёсткая критика.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короткие слова соединяются вместе, ответ становится спокойным и уважительным. Maybe, I think, might и a bit помогают говорить на уроке так, чтобы не обидеть собеседника и сохранить разговор.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might делает предположение, а не твёрдое утверждение. Оно помогает сказать: It might be difficult. Слушатель понимает, что говорящий не уверен полностью и оставляет место для другого мнения.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предположение в английских фразах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типа высказываний: факт сообщает точную информацию, мнение отражает личное отношение, а предположение показывает вероятность и неуверенность.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предположение выполняют разные задачи, поэтому важно выбирать форму фразы в зависимости от того, насколько ученик уверен в своём высказывании.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5 класса, составлено по примерам из темы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интонация в коротком английском ответе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звучит дружелюбно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говорит спокойно: It might be interesting, but… Голос не спорит, а как будто осторожно предлагает другое мнение. Слышно, что человек уважает идею собеседника и просто объясняет свои сомнения.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интонация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фраза может прозвучать иначе, если сказать её резко. Тогда она похожа на спор и звучит менее вежливо. Поэтому в коротком ответе важны не только слова, но и спокойный, доброжелательный тон.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для ответа на 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выбора реакции на предложение учителя или одноклассника.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фразы с разными окончаниями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остаётся узнаваемой, но вторая часть предложения меняет отношение ученика к идее и делает ответ точнее.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but усиливает сомнение, а and подчёркивает согласие. Смысл фразы зависит от того, как продолжается предложение.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урока, без внешних данных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пятого класса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be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might часто забывают глагол be. Правильно говорить It might be fun, а не It might fun. Эта маленькая часть нужна, чтобы фраза звучала грамматически верно.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must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заменяют might на must по привычке. Но must выражает обязанность, а might — только вероятность. Поэтому эти слова нельзя использовать как взаимозаменяемые.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but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ответах перед but обычно ставят запятую, если части фразы длиннее. Это помогает читать предложение легче: It might be difficult, but I will try.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but лучше использовать короткое объяснение. Для пятого класса подходят простые причины: I am tired, I need more time, it is hard. Так фраза остаётся понятной и естественной.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урока английского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 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Let’s play a word game. B: It might be interesting, but I need more time. Такой ответ показывает интерес и одновременно помогает ученику вежливо попросить паузу.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Do you want to read this story? B: It might be fun, and I know this story. Здесь ученик выражает согласие и добавляет простую причину, почему задание ему подходит.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Shall we sing a song? B: It might be easy, but I am shy. Диалог помогает потренировать мягкий отказ или сомнение без резких слов и неловкости.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 выбрать подходящую фразу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на уроке может требовать разных английских выражений. Выбор зависит от того, согласен ли ученик, сомневается или просто даёт совет.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должна соответствовать отношению ученика: от полного согласия до осторожного сомнения. Это делает речь точнее и вежливее.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5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фраза полезна на уроке английского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might be interesting, but… помогает не отвечать слишком резко. Ученик признаёт идею собеседника и одновременно показывает своё сомнение или другое мнение.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модели легко использовать в парной работе и в диалогах. Они помогают говорить свободнее, не теряя точности, и опираться на знакомые школьные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письму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полезна не только в разговоре. Она учит строить простые письменные ответы, где важно назвать мнение, причину и сохранить понятную структуру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интерес, сомнение и вежливый английский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might be interesting, but… помогает выражать интерес без полного согласия. Она развивает точность, вежливость и умение выбирать нужную форму для разговора, пары и короткого письменного ответа.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2026-05-30T10:14:53Z</dcterms:created>
  <dcterms:modified xsi:type="dcterms:W3CDTF">2026-05-30T10:14:53Z</dcterms:modified>
</cp:coreProperties>
</file>