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Растительный и животный мир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природы и её роль в сохранении жизни на планете.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роль растительного и животного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— фундамент биосферы Земли, поддерживающий жизнь. Свыше миллиона видов животных и почти 400 тысяч видов растений тесно связаны в природных экосистемах, регулируя климат и обеспечивая ресурсы человека.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главные производители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как в морях, так и пресных водоемах, сильно влияя на атмосферу. Они производят большую часть кислорода на планете, служат пищей и основой пищевых цепей.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— древние растения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распространены в влажных местах, а папоротники известны своими большими рассечёнными листьями. Обе группы важны для экосистемы и сохраняют влагу в почве.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хвойные вечнозелёные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деревья, такие как сосны и ели, приспособлены к холодным и суровым условиям. Их шишки и игольчатые листья помогают выживать зимой.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цветковые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многочисленная группа растений, включающая деревья, кустарники и травы. Они цветут и несут плоды, что способствует распространению семян и разнообразию природы.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животных планеты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самые разнообразные беспозвоночные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миллиона видов насекомых обитают в самых разных средах. Они играют ключевую роль в опылении, разложении и пищевых цепях.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ракообразные — обитатели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беспозвоночные включают улиток, моллюсков и крабов, выполняющих важные функции в водных экосистемах и служащих пищей для многих животных.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пернатые жители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 тысяч видов птиц различаются по размерам и образу жизни. Они мигрируют на большие расстояния и участвуют в распространении семян.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разнообразные 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тысяч видов млекопитающих включают как крупных львов и медведей, так и мелких мышей. Они обладают сложным поведением и развитыми органами чувств.
</a:t>
            </a:r>
            <a:endParaRPr lang="en-US" sz="9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и животных в природе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энергию, синтезируя органические вещества и выделяя кислород для дыхания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совместно обеспечивают переработку и повторное использование питательных веществ в природе.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влияют на состав атмосферы и поддерживают баланс газов, способствуя устойчивости климата.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опылению и расселению семян, а растения создают среду обитания для множества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и животных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другие суккуленты имеют толстые стебли и листья для хранения влаги, что помогает выживать в засушливых пустынях.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шерсть леопарда и окраска многих животных позволяют им скрываться от хищников и добычи в природном окружении.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 миграции животного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впадают в спячку, экономя энергию зимой, а птицы и киты совершают сезонные перелёты в поисках пищи и комфортных условий.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Земли: основные природные зоны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холодная и малорастительная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преобладают мхи, лишайники и низкорослые кустарники. Здесь встречается северный олень, приспособленный к холодному климату.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хвойные леса с разнообразной фауной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наполнена елово-пихтовыми лесами и обитателями, такими как бурый медведь и рысь, которые приспособлены к долгой зиме.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засушливые территории с адаптированной флорой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покрыты редкой растительностью, как кактусы, а верблюды и другие животные имеют средства защиты от жары и дефицита воды.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влажные и богатые биомы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отличаются богатством видов растений и животных. Лианы, орхидеи, ягуары и туканы образуют сложные сообщества.
</a:t>
            </a:r>
            <a:endParaRPr lang="en-US" sz="9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биоразнообразия в биомах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растений и животных значительно различается в зависимости от биома.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лидируют по биоразнообразию, тундра и пустыни — самые бедные.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представителей северных биомов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и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зонах растут мхи, лишайники, кустарники и хвойные деревья. Эти растения приспособлены к холодной погоде и короткому вегетационному периоду.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жителей тундры — белый медведь, песец и лемминг. Они имеют тёплую шерсть и запасают жир для защиты от холода.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обитают бурые медведи, рыси, росомахи и филины. Они ведут активный образ жизни с сезонными адаптациями к условиям среды.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центр биоразнообразия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Многоярусная структура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образуют высокие деревья, ниже находятся пальмы и бананы, а подлесок состоит из кустарников и лиан, создавая сложные экологические условия.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тропиков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ягуары, туканы, ленивцы и тысячи видов насекомых и рептилий, образующих разнообразные пищевые группы.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произрастают тысячи видов орхидей и бромелий, при этом высокая температура и обильные осадки создают идеальные условия для жизни.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участвуют в глобальном круговороте углерода и кислорода, поддерживая климатические условия всей планеты.
</a:t>
            </a:r>
            <a:endParaRPr lang="en-US" sz="9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растений и животных в пустынях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— мастера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способны накапливать воду в своих толстых стеблях, что помогает им переживать долгие периоды засухи. Их колючки защищают от животных и уменьшают испарение влаги, что крайне важно в жарком климате пустынь.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пустынных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обитатели, такие как фенек и тушканчик, активны ночью, чтобы избегать дневной жары. Ночная прохлада помогает им экономить воду и сохранять жизненные силы в экстремальных условиях.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растения, например саксаул и верблюжья колючка, имеют глубокие и разветвлённые корни. Это позволяет им добывать воду из глубоких слоёв почвы, обеспечивая выживание в условиях дефицита влаги.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водной среды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гиганты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— крупнейшие морские млекопитающие, которые играют важную роль в поддержании баланса океанских экосистем. Они способствуют циркуляции питательных веществ и формируют устойчивые пищевые сети.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водоемах обитают карпы, лягушки и водные растения, такие как кувшинки. Эти организмы формируют сложные взаимосвязи, влияя на качество воды и поддерживая биоразнообразие водных экосистем.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коралловых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одни из самых богатых биологических сообществ на планете. Здесь живут кораллы, морские звёзды и множество других видов, которые вместе создают сложные структуры и обеспечивают защиту берегов.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расселение видов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перелёты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птицы, например журавли и аисты, весной преодолевают тысячи километров к местам гнездования в поисках благоприятных условий и пищи.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передвижения оленей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совершают дальние миграции, перемещаясь между летними и зимними территориями, чтобы найти пищу и защититься от суровых условий.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миграции китов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киты покидают холодные воды и направляются в тёплые моря для размножения, возвращаясь обратно с наступлением холодов.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растений разносятся ветром, водой и животными. Например, одуванчики используют лёгкие парашютики, позволяющие попадать на большие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передача энергии в экосистемах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цепи питания: растения → травоядные → хищники → разлагатели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организмов: симбиоз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цветов пчёлами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с цветов, получая питание, и одновременно опыляют растения, обеспечивая их размножение. Эта взаимосвязь способствует поддержанию плодородия и разнообразия флоры.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союз гриба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результат симбиоза, где гриб обеспечивает защиту и влагу, а водоросль — фотосинтез и питание. Это сотрудничество позволяет им обитать в экстремальных условиях.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Птица-зубочистка и крокодил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очищает зубы крокодила, получая пищу, а крокодил избавляется от остатков пищи и паразитов. Такой симбиоз улучшает здоровье обоих видов и укрепляет их выживание.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и Красная книга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дикой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находится под угрозой из-за утраты среды обитания и браконьерства. Меры по охране включают создание заповедников и антибраконьерские программы.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герой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испытывал сильное сокращение численности, но благодаря реинтродукции и охране удалось увеличить популяцию. Сегодня зубр обитает в охраняемых лесах Европы.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Янтарная жаба — редкий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исчезает из-за загрязнения и утраты водоемов. Его яркая окраска и чувствительность к изменениям среды делают его индикатором экологического состояния.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горный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страдает от потери территорий и браконьерства. Международные усилия направлены на сохранение его уникальной экосистемы и предотвращение исчезновения.
</a:t>
            </a:r>
            <a:endParaRPr lang="en-US" sz="9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биоразнообразие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уничтожению естественных мест обитания и сокращению численности многих видов растений и животных на планете.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инфраструктуры изменяет экологические зоны, нарушая природные процессы и способствуя фрагментации ареалов животных.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почвы, а также применение химикатов в сельском хозяйстве ухудшают условия жизни организмов, снижая разнообразие экосистем.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флоры и фауны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позволяют сохранять естественные экосистемы и биологическое разнообразие, предоставляя защиту редким видам и экосистемам.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размножения и реинтродукции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разведение исчезающих видов и последующий выпуск в природу помогают восстанавливать популяции, как, например, зубр и леопард.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запрещающие браконьерство и регулирующие деятельность в природных зонах, способствуют снижению угроз для уязвимых видов и охране среды обитания.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природоохранных организаций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такие как WWF, Гринпис и ЮНЕП, ведут активную работу по защите биоразнообразия и повышению экологического сознания.
</a:t>
            </a:r>
            <a:endParaRPr lang="en-US" sz="9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польза биоразнообразия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устойчивость экологических систем, способствуя их способности восстанавливаться после внешних воздействий и природных катаклизмов.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лекарственных препаратов создаются на основе растительных компонентов, например, аспирин был разработан из коры ивы.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дают человеку пищу, материалы и вдохновение для новых технологий, таких как биомиметика и агротехника.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по биоразнообразию важны для формирования экологического сознания и бережного отношения к природе у молодого поколения.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— ключ к будущему планеты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растительного и животного мира обеспечивает стабильность жизни на Земле. Это зависит от наших коллективных усилий в защите природы и воспитании экологической культуры у молодёжи.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2026-05-11T04:30:43Z</dcterms:created>
  <dcterms:modified xsi:type="dcterms:W3CDTF">2026-05-11T04:30:43Z</dcterms:modified>
</cp:coreProperties>
</file>