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Идейные направления, критика и журналистика 1860–1890-х годов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печать и общественная мысль в постоянном споре.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после реформ: новая читательская эпоха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права, реформы 1860-х и рост грамотности резко расширили круг читателей. Журнал стал не просто источником художественных текстов, а местом обсуждения будущего страны, роли личности и смысла искусства.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Чернышевский, Добролюбов и Писарев рассматривали литературу как средство общественного действия и нравственного воспитания гражданина, а не только как художественное явление.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Революционно-демократическая критика 1860-х годов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их оценки стояли социальная правда, разоблачение несправедливости и внимание к реальной жизни народа; именно поэтому критик должен был читать текст как свидетельство эпохи.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«Современника» и «Русского слова» произведение ценили прежде всего за способность объяснять общественные противоречия и пробуждать активную позицию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и Писарев: литература как общественный диагноз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видел в художественном тексте отражение скрытых болезней общества: через характеры и конфликты он выявлял устойчивые социальные типы и привычные формы духовной слабости.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статьях о Гончарове, Островском и Тургеневе литературный герой становился не частной судьбой, а показателем общественного состояния и нравственной атмосферы времени.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Писарев сместил акцент к разуму, знанию и пользе практического дела. Он резко отвергал мечтательность, отвлечённость и привычку подменять анализ красивыми словами.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критика оказалась особенно близкой молодым читателям 1860-х годов, для которых вопрос о личной самостоятельности и выборе жизненного пути был особенно острым.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Почвенничество и защита национальной самобытности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Почвенники исходили из того, что русская культура должна опираться на собственную историческую традицию. Для них важнее было внутреннее единство народа, чем заимствование готовых западных моделей.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 Григорьев и его последователи считали литературу живой только тогда, когда она вырастает из реального опыта общества. Они подчёркивали ценность народной речи, памяти и духовного уклада.
</a:t>
            </a:r>
            <a:endParaRPr lang="en-US" sz="1291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рационализма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Страхов и Фёдор Достоевский спорили с холодной рассудочностью эпохи. Они отстаивали сложность человеческой души, которую нельзя объяснить только логикой или политической схемой.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выражение духа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почвенническом понимании художественное слово передавало особый духовный опыт России. Поэтому литература оценивалась не лишь по социальной пользе, но и по глубине национального самосознания.
</a:t>
            </a:r>
            <a:endParaRPr lang="en-US" sz="12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 как нравственная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Народническая критика связывала будущее общества с крестьянской средой. Внимание к труду, общине и повседневной жизни народа помогало увидеть социальную несправедливость и цену человеческого достоинства.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Народничество в литературе и критике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интеллигенции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Михайловский, Успенский и Лавров требовали от литературы просветительской ясности и гражданской ответственности. Для них писатель был не наблюдателем со стороны, а участником нравственного разговора с обществом.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не только публиковали тексты, но и задавали направление спора, объединяя вокруг себя авторов, критиков и постоянных читателей.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истории русской литературы и журналистики XIX века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журналы эпохи и их идейные позиции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получили издания с чёткой программой: именно они формировали устойчивые литературные лагеря и читательские ожидания.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фигур показывает, как журнал становился площадкой для разных программ и способов оценки литературы.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журналы закрепляли за критиками собственную интонацию и идеологию, поэтому один и тот же текст получал различные оценки.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Критики, журналы и основные идеи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русской критики второй половины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назначении искусства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Утилитарная критика утверждает: литература должна помогать жизни, разоблачать ложь и воспитывать читателя, а не замыкаться в эстетической замкнутости.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становится острее: одни критики требуют общественной пользы, другие защищают самостоятельную ценность формы, психологической точности и художественной меры.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обсуждения оказываются Толстой, Чехов и Гаршин: их тексты читают как проверку границ между нравственным смыслом и эстетическим совершенством.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расширяется: критика всё чаще обращается к внутреннему миру человека, сложности мотивации и неоднозначности художественного впечатления.
</a:t>
            </a:r>
            <a:endParaRPr lang="en-US" sz="12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«Отечественные записки» и Н. К. Михайловский: три ракурса эпохи
</a:t>
            </a:r>
            <a:endParaRPr lang="en-US" sz="2007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Редакция как трибуна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1870–1880-е годы журнал собирал вокруг себя авторов, для которых литература была частью общественного разговора. На его страницах рядом существовали критика, публицистика и художественные тексты, создавая единое пространство идейной полемики.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как двигатель влияния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журнала росла благодаря постоянным спорам с оппонентами и ясности редакционной линии. Читатель получал не нейтральный обзор, а живую интеллектуальную борьбу, в которой литература становилась событием общественной жизни.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с нравственной позицией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Михайловский отстаивал право судить о произведении не только по форме, но и по тому, как оно соотносится с человеческим достоинством и общественным идеалом. Его «субъективный метод» делал оценку открыто ответственной.
</a:t>
            </a:r>
            <a:endParaRPr lang="en-US" sz="10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рождалась журнальная полемика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механике журнальной борьбы 1860–1890-х годов: от редакционной программы до ответа оппонентов и нового витка спора.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Фантастика, гротеск и ирония у Салтыкова-Щедрина не смягчают, а усиливают разоблачение бюрократии, лицемерия и общественной пассивности.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журнальная публицистика М. Е. Салтыкова-Щедрина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художественных приёма делают его сатиру особенно острой.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Достоевский, «Гражданин» и религиозно-нравственный взгляд
</a:t>
            </a:r>
            <a:endParaRPr lang="en-US" sz="2174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«Дневнике писателя» Достоевский обсуждал не только литературу, но и нравственное состояние общества, связывая культурные споры с вопросами совести, ответственности и духовного выбора.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опиралась на идею внутреннего самоиспытания: человек, по Достоевскому, становится личностью через покаяние, сострадание и готовность отвечать за свои поступки.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«Гражданин» и близкая ему публицистика поддерживали интерес к вере, народной жизни и исторической судьбе России, противопоставляя эти темы узкому рационализму и политическому радикализму.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делал литературу пространством морального разговора: важной становилась не только общественная польза текста, но и его способность пробуждать нравственное сознание читателя.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показано не количество публикаций, а условная сила ведущих тем критики в каждое десятилетие.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материалу темы «Идейные направления. Критика. Журналистика 1860–1890-х годов»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главные темы критики по десятилетиям
</a:t>
            </a:r>
            <a:endParaRPr lang="en-US" sz="2324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вектор идёт от открытого социального протеста к более сложному анализу личности, формы и культурного 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49041"/>
            <a:ext cx="425700" cy="340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5728" y="509171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Журналистика как новая культурная сила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повестка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 стали задавать темы общественного разговора, быстро превращая литературные споры в событие, значимое для широкой образованной аудитории.
</a:t>
            </a:r>
            <a:endParaRPr lang="en-US" sz="1125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Фельетон, обозрение, рецензия и хроника расширили язык журналистики, сделав его более гибким, оперативным и ближе к повседневной жизни читателя.
</a:t>
            </a:r>
            <a:endParaRPr lang="en-US" sz="1182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аудитории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Издания объединяли вокруг себя постоянных читателей и создавали устойчивые группы единомышленников, для которых журнал становился знаком принадлежности к определённой позиции.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Профессиональный автор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всё чаще работал в режиме редакции: сроки, подписка и требования номера влияли на тон, объём и направленность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Либеральные издания конца века отстаивали правовой порядок, суд присяжных, развитие образования и значение земской деятельности. Они критиковали недостатки действительности без призыва к резкому разрыву с существующим строем.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сила заключалась в вере в постепенные изменения и в просветительской работе с читателем. Для этих текстов важны были общественная ответственность, городская проблематика и уважение к личности как гражданину.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Либеральная публицистика конца XIX века
</a:t>
            </a:r>
            <a:endParaRPr lang="en-US" sz="2674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журнальные платформы и их функции
</a:t>
            </a:r>
            <a:endParaRPr lang="en-US" sz="276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ведущих изданий помогает увидеть, как журналы распределяли идейные роли и работали с разной аудиторией.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не просто печатали тексты: каждый из них формировал собственный круг читателей и свой способ говорить о литературе и обществе.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темы и характеристикам журнальной периодики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литературной критики во второй половине XIX века
</a:t>
            </a:r>
            <a:endParaRPr lang="en-US" sz="2185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смене ведущих критериев оценки: от общественной пользы к художественной форме, нравственному смыслу и глубине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XIX века помогала читателю ориентироваться в потоке книг и статей, выделяя произведения, которые считались важными для времени, а также формируя литературную иерархию.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критики и журналистики для русской литературы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стали пространством полемики, где сталкивались разные представления о народе, личности, прогрессе и назначении искусства, а критик выступал посредником между автором и обществом.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эти дискуссии укрепились реализм, общественная проблематика и представление о литературе как о силе, способной влиять на общественное сознание и культурный выбор.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1860–1890-е годы русская литература, критика и журналистика образовали единую систему обсуждения общества, личности и искусства, благодаря которой слово стало важнейшей общественной силой.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идея и печать: единое пространство эпохи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2026-05-23T10:51:35Z</dcterms:created>
  <dcterms:modified xsi:type="dcterms:W3CDTF">2026-05-23T10:51:35Z</dcterms:modified>
</cp:coreProperties>
</file>