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пушкинских образа в музыке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и Евгений Онегин в опере Чайковского.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роман Пушкина стал оперой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любви, отказе, дуэли и позднем раскаянии оказался особенно близок музыке: она точно передаёт настроение, внутренний конфликт и перемену чувств героев.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стихи звучат естественно и точно по ритму, поэтому их легко воспринимать как живую речь, почти готовую для сцены и пения.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много писем, диалогов и монологов, а также резких смен настроения. Такие эпизоды удобно превращать в арии, дуэты и музыкальные сцены.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сюжеты часто вдохновляли композиторов. В русской музыке XIX века его произведения стали одним из главных источников для романсов и опер.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текст и музыкальность речи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сцены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назвал произведение «лирические сцены», потому что его интересуют не события сами по себе, а переживания людей. В центре — чувства и их движение.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оперы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Оперу он написал в 1877–1878 годах, а впервые её поставили в 1879 году. Мелодия, тембр голоса и выразительная вокальная линия помогают раскрыть возраст и характер героев.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и опера «Евгений Онегин»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Татьяны и Онегина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и их музыкального звучания.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и Онегин противопоставлены и по характеру, и по музыкальной интонации; их сближает тема упущенного счастья.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«Евгений Онегин»; П. И. Чайковский, опера «Евгений Онегин»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Татьяны как центральная сцена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Татьяны — один из самых известных эпизодов оперы. В нём слышны робость и надежда, потому что героиня решается сказать о самом важном.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показывает, как тихое чувство постепенно становится открытым признанием. Это особенно заметно по изменению темпа, мелодии и силы звучания.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сцене важны паузы и колебания: они передают сомнение, а затем внутреннюю смелость Татьяны. Так слышно, как рождается решимость.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полезно следить за тем, где музыка становится напряжённее и где она словно замирает. Именно так композитор передаёт волнение первого признания.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видны моменты, где особенно заметны паузы и смена интонации.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развиваются постепенно: от смущения к признанию, а затем к ожиданию ответа.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письма Татьяны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Чайковский, опера «Евгений Онегин», сцена письма Татьяны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 Татьяны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звучит плавно и напевно: её мелодии тянутся широко, как русская песня. Это подчёркивает её чистоту, искренность и внутреннюю собранность.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нет слабости. Даже в волнении Татьяна остаётся цельной и сильной, а её финальный выбор показывает нравственную стойкость.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появлении Онегин выглядит человеком, которому наскучили свет, разговоры и привычные развлечения. Он словно отстранён от окружающих.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музыкальная речь звучит ровнее и строже, чем у Татьяны. В ней меньше открытой напевности, поэтому образ кажется холодным и сдержанным.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больше наблюдает, чем говорит о чувствах. Такая интонация помогает понять, почему он не сразу принимает искреннее чувство Татьяны.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в начале оперы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в сценах признания и ответа: один герой раскрывается, другой сохраняет дистанцию.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услышать разницу характеров без слов: Татьяна раскрыта и лирична, Онегин — сдержан и внутренне напряжён.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музыкальной речи 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Чайковский, опера «Евгений Онегин»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Татьяна: от мечты к нравственной силе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образ Татьяны меняется от первой встречи с Онегиным до финального выбора: каждый этап усиливает внутреннюю собранность героини.
</a:t>
            </a:r>
            <a:endParaRPr lang="en-US" sz="29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Онегина и отказ Татьяне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отвечает Татьяне спокойно и рассудочно: в его речи нет порыва, который слышится в её письме. Музыка сразу показывает холодную дистанцию между героями.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строится на контрасте: Татьяна доверяет сердцу, а Онегин старается держать себя в руках. Поэтому его слова звучат осторожно, почти как предупреждение.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слушателя особенно заметны паузы, ровный темп и сдержанная мелодия. Они помогают понять, что герой не хочет ранить Татьяну, но и не может ответить взаимностью.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становится переломным: надежда Татьяны сталкивается с отказом, а в сюжете появляется главная эмоциональная разница между героями.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после дуэли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Ленского в музыке слышны опустошение и тяжёлая вина. Онегин уже не кажется равнодушным: его состояние становится тревожным и трагическим.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теперь видно, что герой способен на чувство, но слишком поздно понимает цену своих поступков. Одиночество усиливает его внутренний разлад и делает образ глубже.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героя накапливается постепенно: каждая ошибка делает его состояние тяжелее и отдаляет от возможности исправить прошлое.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сильным фактором становится позднее раскаяние: именно оно превращает Онегина из светского человека в трагического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внутреннего кризиса Онегина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опере П. И. Чайковского «Евгений Онегин»; композиция причин составлена по содержанию сцен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музыке Татьяны и Онегина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композитор раскрывает характеры не только словами, но и самой вокальной интонацией.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контраст героев очень заметным: Татьяна раскрывается через теплоту, а Онегин — через внутреннюю дистанцию.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опере П. И. Чайковского «Евгений Онегин»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пушкинского стиха к оперной сцене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текст Пушкина превращается у Чайковского в музыкальный эпизод с собственным эмоциональным развитием.
</a:t>
            </a:r>
            <a:endParaRPr lang="en-US" sz="29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понятна школьникам сегодня
</a:t>
            </a:r>
            <a:endParaRPr lang="en-US" sz="2918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Татьяны и Онегина говорит о чувствах, которые знакомы почти каждому: первой симпатии, смущении, обиде и надежде на ответ.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легко узнать ситуацию, когда человек понимает свои ошибки только позже. Поэтому сюжет вызывает не только интерес, но и сочувствие к героям.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сделал пушкинских персонажей живыми для сцены, и именно человеческая правдивость помогает этой истории оставаться близкой современному слушателю.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 сцене и в исполнении певцов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характер Татьяны и Онегина раскрывается прежде всего через голос. Мягкая, выразительная манера помогает передать душевность Татьяны, а более сдержанная — внутреннее напряжение Онегина.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Артикуляция текста, паузы и тембр делают литературный образ живым. Благодаря этому зритель слышит не просто слова, а настроение, переживание и характер героя.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чувства не стоят на месте: они меняются вместе с сюжетом и становятся особенно заметны в ключевых музыкальных эпизодах.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Татьяны преобладают светлые и твёрдые чувства, у Онегина — тяжёлые и поздние; именно поэтому их внутренние пути так сильно расходятся.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у 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опере П. И. Чайковского «Евгений Онегин»; сравнительная оценка по ключевым сценам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раскрывает характер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Чайковского Татьяна и Онегин звучат как два разных человеческих мира: одна — искренняя и сильная, другой — холодный и поздно раскаявшийся. Поэтому пушкинская история так ярко живёт в музыке.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2026-05-20T17:50:28Z</dcterms:created>
  <dcterms:modified xsi:type="dcterms:W3CDTF">2026-05-20T17:50:28Z</dcterms:modified>
</cp:coreProperties>
</file>