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цивилизации: основные этапы и темы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жизни охотников к первым государствам — ключевые этапы развития общества.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цивилизация и откуда она пришла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— это организованное общество с законами, письменностью и государством. Она сформировалась около 10–12 тысяч лет назад с переходом от охоты к земледелию и скотоводству, начав новую эру в истории человечества.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революция: коренные перемены в быту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Приручение животных как новая основа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люди начали одомашнивать овец, коз и коров, что обеспечило постоянный источник мяса, молока и шерсти. Благодаря этому снизилась зависимость от охоты и собирательства.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Возделывание растений на разных континентах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первые фермы с выращиванием пшеницы и ячменя в Передней Азии, риса в Китае и кукурузы в Америке. Это стало важным шагом к оседлому образу жизни.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поселения и изменения 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сельскому хозяйству требовал постоянного проживания на одном месте, что привело к формированию первых деревень и к началу социальной организации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камня к металлам: прогресс в орудиях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топоры и ножи постепенно сменились изделиями из меди, бронзы и железа. Эти материалы были прочнее и эффективнее, что улучшило качество труда и жизни.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Улучшенные сельскохозяйственные инструменты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бронзовых серпов и мотыг значительно ускорило обработку земли и уборку урожая, повышая производительность и способствуя росту населения.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строительства и быта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материалы позволили строить более крепкие жилища, а также изготовлять сосуды и одежду, что улучшило комфорт и защиту людей в повседневной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технологий: новые инструменты и материалы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88425"/>
            <a:ext cx="252900" cy="224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99665"/>
            <a:ext cx="252900" cy="202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2250" y="1788425"/>
            <a:ext cx="252900" cy="22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появления новых профессий и ролей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продукции позволил людям заниматься отдельными профессиями, что повысило эффективность производства и обмена.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духовенства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жрецы, управлявшие религиозными обрядами и общественными ритуалами, укрепляя социальные связи.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Торговцы обменивали товары между поселениями, расширяя экономические и культурные контакты.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управленцев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вожди и чиновники, координировавшие работу общества и управлявшие ресурсами.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великих рек для ранних цивилизаций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и египетская цивилизация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ежегодно разливался, обогащая почву минералами и обеспечивая урожай. Это создало устойчивую основу для развития древнего Египта.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 и Евфрат в Месопотамии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приносили воду и ил для удобрения, но засушливый климат требовал создания ирригационных систем для поддержания земледелия.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Инд и цивилизация долины Инда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 использовали для орошения и транспорта, что способствовало развитию крупных городов с продуманной планировкой и экономикой.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города: начало урбанизации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Ур, Мемфис и Мохенджо-Даро появились как центры политической и религиозной власти, где проживало до 50 тысяч человек. Они были центрами ремёсел и торговли.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города обеспечивали безопасность, организовывали общественную жизнь и становились местом сосредоточения знаний и культурного обмена.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на пути к цивилизации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связывают с переходом к земледелию и более стабильным условиям жизни. Увеличение городов и поселений способствовало развитию социальных структур.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Значительный рост населения стимулировал сложность общественной организации и появление новых профессиональных групп.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исторической демографии, исследование 2020 года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стены Иерихона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8000 лет до н.э. Иерихон обзавёлся первыми каменными стенами, защищавшими жителей от врагов и животных, что свидетельствует о начале урбанистической инженерии.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 Месопотамии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Разветвлённые каналы и дамбы позволяли контролировать воду для орошения полей, повышая урожайность и стабильность продовольствия.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пирамида Хеопса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сооружение около 2560 года до н.э. демонстрирует высокий уровень строительной техники и способность организовать труд огромного числа рабочих.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достижения и инженерия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первых городов в жизнь общества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0012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жизни: города обеспечивали защиту, порядок и управление, что делало жизнь более стабильной и упорядоченной.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18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труда: здесь концентрировались ремесленники, торговцы и жрецы, что способствовало развитию новых профессий и навыков.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086" y="2494330"/>
            <a:ext cx="2849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центры: города создавали возможности для образования, религиозных обрядов и сохранения знаний через письменность и традиции.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Первичные цивилизации Древнего мира: сравнительный обзор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особенности четырёх ранних цивилизаций: Месопотамии, Египта, Индской и Шанской династии в Китае. Представлены ключевые достижения и уникальные черты каждой.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цивилизации возникали около рек, развивали письменность и монументальную архитектуру, что подчеркивает их общие пути развития, несмотря на культурные и технологические отличия.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древних цивилизаций, учебные материалы по археологии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ключевых изобретений: колесо и бронза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Бронзовые орудия значительно повысили производительность труда и способствовали развитию военного дела, меняя социально-экономическую структуру древних обществ.
</a:t>
            </a:r>
            <a:endParaRPr lang="en-US" sz="964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Изобретение колеса в Месопотамии около 3500 года до н.э. ускорило транспорт и расширило торговые связи, что способствовало культурному и экономическому обмену между народами.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73825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письменности в становлении цивилизации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5373825" y="171365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Месопотамии появление клинописи позволило фиксировать хозяйственные операции и законы, обеспечивая эффективное управление и хранение информации. 2. Аналогично, египетские иероглифы служили основой для культурных и религиозных текстов.
</a:t>
            </a:r>
            <a:endParaRPr lang="en-US" sz="906" dirty="0"/>
          </a:p>
        </p:txBody>
      </p:sp>
      <p:sp>
        <p:nvSpPr>
          <p:cNvPr id="10" name="Text 3"/>
          <p:cNvSpPr txBox="1"/>
          <p:nvPr/>
        </p:nvSpPr>
        <p:spPr>
          <a:xfrm>
            <a:off x="5373825" y="291515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Финикийский алфавит упростил письменность и позже повлиял на создание греческой и латинской систем. 2. Письменность стала ключевым инструментом развития государственных институтов и культурных традиций.
</a:t>
            </a:r>
            <a:endParaRPr lang="en-US" sz="96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жрецы: духовные лидеры цивилизаций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Египетские жрецы и их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в Египте играли центральную роль в обществе, контролируя храмы и религиозные обряды. Они управляли значительными ресурсами и имели влияние на политические решения, укрепляя связь между богами и царём.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Шумерские жрецы как посредники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Месопотамии жрецы поддерживали порядок и традиции, выполняя культовые службы. Они контролировали храмы-зиккураты, которые были культурными и экономическими центрами городов, соединяя религию и земное управление.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государства и его структура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вожаческих общин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управленческие структуры возникли для координации земледелия, защиты и распределения ресурсов среди племён.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центральной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царей и фараонов объединило общины, усиление власти обеспечивало стабильность и защиту.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государственного аппарата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Советники, жрецы и военные стали частью управленческой системы для управления налогами, законами и общественными работами.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бюрократии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чиновников и писцов повысило эффективность государственного управления и администрирования территорий.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и торговля в ранних цивилизациях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3189300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Ремесленники создавали разнообразные изделия из металла, глины и тканей, удовлетворяя потребности населения и развивая специализацию.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40133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внутри городов и между регионами способствовала обмену товарами и идеями, расширяя культурные горизонты и экономическое взаимодействие.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древних цивилизаций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180025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Жрецы и правители занимали высшие позиции, обладая властью над духовной и политической жизнью.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409814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Воины защищали территорию и поддерживали порядок, выполняя функции силы и безопасности.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640837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Ремесленники обеспечивали производство товаров и инструментов, развивая экономику и культуру.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13" name="Text 5"/>
          <p:cNvSpPr txBox="1"/>
          <p:nvPr/>
        </p:nvSpPr>
        <p:spPr>
          <a:xfrm>
            <a:off x="6871856" y="2494325"/>
            <a:ext cx="20913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Земледельцы и рабы составляли трудовую основу, обеспечивая продовольствие и выполняя тяжёлую работу.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её влияние на судьбу цивилизаций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442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Регулярные наводнения, например, Нила, обеспечивали плодородие земель и способствовали стабильности сельского хозяйства.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45775"/>
            <a:ext cx="30681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Напротив, засухи и осушение земель вызывали кризисы, требуя развития ирригационных систем для поддержки посевов.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5399"/>
            <a:ext cx="2825700" cy="16612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079" y="3005399"/>
            <a:ext cx="2825700" cy="1661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8157" y="3005399"/>
            <a:ext cx="2825700" cy="16612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планировка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города унаследовали от древних цивилизаций идеи чёткой планировки и зонирования пространства для жилья, ремесел и общественных учреждений.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159075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законы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системы Древнего мира положили начало современным алфавитам и документированию законов, что важно для справедливого управления.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138149" y="1204425"/>
            <a:ext cx="28257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традиции и искусство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стили, мифология и ремёсла древних народов продолжают влиять на современное искусство и культурное наследие.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цивилизаций в современном мире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древних цивилизаций на человечество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древних цивилизаций сформировало основы современного общества, науки и культуры, определив ключевые направления исторического развития нашего мира.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2026-05-10T12:12:59Z</dcterms:created>
  <dcterms:modified xsi:type="dcterms:W3CDTF">2026-05-10T12:12:59Z</dcterms:modified>
</cp:coreProperties>
</file>