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 зависимые страны после Первой мировой войны: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империй и новые вызовы колониям в эпоху после войны.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европейские империи ослабли, но сохранили контроль над колониями, где начали расти национальные движения и идеи самоопределения на фоне экономического и политического кризиса.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послевоенного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колониального мира в начале XX 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владения британской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Британская империя управляла Индией, Египтом, Суданом и другими территориями, где проживало свыше 400 миллионов человек. Это был крупнейший колониальный союз с разнообразной культурой и экономикой.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колонии в Африке и Азии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контролировала Алжир, Индокитай и Мадагаскар. Эти регионы отличались важным сырьевым экспортом и сложной системой административного управления.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Мандатные территории и новые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новые мандаты передавали некоторые бывшие колонии Германии и Османской империи под контроль Франции, Великобритании и Японии, изменяя геополитическую карту.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системы мандатов Лиги Наций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Учреждение мандатов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утвердила управление бывшими колониями Германии и Османской империи под мандатами основных европейских держав.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A — подготовка к независимости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Ближнего Востока получили статус подготовки к самостоятельности, предусматривая будущую независимость.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B — управление в 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развитые регионы Африки передавались под управление с обязательствами развития и защиты местного населения.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C — удалённые 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Отдалённые территории в Океании управлялись как колонии со строгим контролем и минимальными правами местного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4059" y="2153250"/>
            <a:ext cx="3853582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колонии в 1920-х годах с их населением и ключевыми экономическими отраслями.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сохраняли экономическую зависимость, специализируясь на сырьевом экспортном производстве.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колонии и зависимые территории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экономические отчёты Лиги Наций, 1923–1929 гг.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мобилизация способствовала внедрению новых транспортных и технологических решений, но подчиняла инфраструктуру нуждам метрополий.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в колониях после войны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Повысились налоги и реквизиция сырья, что ухудшило материальное положение коренного населения и увеличило экономическую нагрузку.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производство расширялось в основном для экспорта, усиливая экономическую зависимость и ограничивая развитие внутреннего рынка.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некоторые модернизации, большинство ресурсов колоний продолжали направлять в Европу, усиливая асимметрию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военную и социальную жизнь в колониях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участие колониальных солдат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2,5 миллионов военных из Индии и Африки были мобилизованы для участия в боевых действиях, что изменило социальную структуру колоний.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ветеранов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Вернувшиеся солдаты рассчитывали на расширение прав и реформы, но реальные изменения в гражданских правах практически отсутствовали.
</a:t>
            </a:r>
            <a:endParaRPr lang="en-US" sz="127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 идеи равенства начали распространяться среди населения, особенно среди молодежи и интеллектуалов, формируя новые политические настроения.
</a:t>
            </a:r>
            <a:endParaRPr lang="en-US" sz="12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национально-освободительных движений
</a:t>
            </a:r>
            <a:endParaRPr lang="en-US" sz="2217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Индийский национальный конгресс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Президентство Махатмы Ганди привело к радикализации борьбы за независимость и массовым гражданским акциям неповиновения.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Движение 4 мая в Китае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протесты выразили недовольство иностранным вмешательством и стали началом широкого националистического подъёма.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Активизация в Египте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демонстрации и забастовки поддержали требования самоопределения и противостояния британскому контролю.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Формирование новых партий в Юго-Восточной Азии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Индонезии, Вьетнаме и Сирии появились национальные партии, объединяющие противников колониального 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протестной активности в 1935 году отражает расширение антиколониальных движений от Африки до Азии.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протестов, сигнализируя об нарастании сопротивления колониальному владычеству.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антиколониальных выступлений (график)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отчёты исследовательских центров, 2020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бойкоты колониальных товаров и административных структур стали эффективным методом борьбы за политические права.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национально-освободительных движений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 демонстрации широко использовались для привлечения международного внимания к проблемам колоний.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национальный конгресс организовывал кампании гражданского неповиновения, мобилизуя широкие слои населения.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Вафд и движение в Китае активно выступали за реформы, подчеркивая суверенитет и культурное достоинство своих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создание школ в колониях дали рождение новому миру лидеров, способных выразить волю народа и сформировать идеи борьбы за свободу и права.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образования и печати на антиколониальные движения
</a:t>
            </a:r>
            <a:endParaRPr lang="en-US" sz="2032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издания на родных языках распространяли сведения о несправедливости колониального режима и вдохновляли массы на активные действия для изменения ситуации.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Ганди и другие активисты использовали газеты и листовки для организации протестов и привлечения внимания к требованиям независимости и справедливости.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Турции: модернизация и независимость после войны
</a:t>
            </a:r>
            <a:endParaRPr lang="en-US" sz="1964" dirty="0"/>
          </a:p>
        </p:txBody>
      </p:sp>
      <p:sp>
        <p:nvSpPr>
          <p:cNvPr id="10" name="Text 2"/>
          <p:cNvSpPr txBox="1"/>
          <p:nvPr/>
        </p:nvSpPr>
        <p:spPr>
          <a:xfrm>
            <a:off x="461212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 — отмена султаната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Кемаль ликвидировал султанат, отделив государственную власть от религиозной, что стало первым шагом к светскому государству.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72192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 — отмена халифата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халифата укрепила светский характер Турции и завершила религиозное господство, открыв путь к модернизации законодательства.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7601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и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уделялось распространению светского образования и переходу от арабского письма к латинскому алфавиту, что повысило уровень грамотности населения.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17151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национальной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современной армии обеспечило самостоятельность Турции и независимый внешний курс после поражения в войнах.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национальных восстаний и протестов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Амритсарская бойня и рост антибританских настроений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 году британские войска расстреляли мирных индийских протестующих в Амритсаре, что вызвало волну негодования и усилило требования независимости.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4 мая в Китае и забастовки в Египте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студенты выступали против иностранного вмешательства в Движении 4 мая, а в Египте массовые забастовки и политическая активность с 1919 по 1922 год привели к расширению автономии.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рифских племён в Марокко завершилось поражением из-за сильного военного подавления со стороны испанских и французских сил.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успехов национально-освободительных движений
</a:t>
            </a:r>
            <a:endParaRPr lang="en-US" sz="1917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Синьхайской революции Китай оставался разделённым на воюющие фракции, что препятствовало объединению страны и установлению стабильной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британская администрация сохраняла подавляющий контроль и не предоставляла основные права национальному населению несмотря на активность движения.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Африканских колониях антиколониальные выступления жёстко подавлялись, националистические партии ещё не обладали значительной силой для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вырос, но промышленность оставалась слаборазвитой и целиком подчинялась потребностям метрополий, что тормозило экономическую самостоятельность.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для колоний и зависимых территорий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ресурсы использовались для выращивания хлопка, каучука, кофе и металлов, что увеличивало зависимость от внешних рынков и поставщиков.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большинства коренного населения оставался низким, налоги росли, а управление важной инфраструктурой оставалось у европейских колониальных властей.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колониального контроля европейскими державами
</a:t>
            </a:r>
            <a:endParaRPr lang="en-US" sz="1854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стабилизация контроля
</a:t>
            </a:r>
            <a:pPr algn="ctr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основные европейские державы укрепили власть над колониями, применяя административные и военные методы подавления протеста.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1930 году — более 80% колоний под контролем
</a:t>
            </a:r>
            <a:pPr algn="ctr" indent="0" marL="0">
              <a:lnSpc>
                <a:spcPct val="100000"/>
              </a:lnSpc>
              <a:buNone/>
            </a:pPr>
            <a:r>
              <a:rPr lang="en-US" sz="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 и Испания удерживали крупнейшие территории, такие как Индия, Индокитай и Северная Африка, являющиеся стратегически важными регионами.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с ограниченной самостоятельностью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имел формальную автономию под британским военным контролем, а другие регионы испытывали разный уровень зависимости и борьбы за независимость.
</a:t>
            </a:r>
            <a:endParaRPr lang="en-US" sz="10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Индонезии в 1927 году основана Национальная партия, выступающая за освобождение от колониального господства и социальные преобразования.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политических сил и идеологий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партия Вафд активно боролась за политическую независимость и реформы, объединяя широкий спектр общественных слоёв.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 организации набирали влияние в Китае, Индокитае и африканских колониях, пропагандируя социальное равенство и ликвидацию колониализма.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движения сочетали идеи модернизации общества, антиимпериализма и справедливого распределения власти и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Кении тысячи активистов националистических движений были арестованы и заключены под стражу с введением чрезвычайных мер безопасности.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репрессия и подавление движений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Французском и Британском владениях ограничивали свободу собраний и прессы, вводили законы, чтобы остановить распространение антиколониальных идей.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операции против националистических групп проводились в Алжире и Индии, включая массовые аресты и выселения, чтобы контролировать протесты.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Межвоенные национальные движения заложили фундамент деколонизации, подготовив лидеров и массовую общественную базу для борьбы с империализмом.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процессов между войнами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как Неру, Чан Кайши и Нкрума получили опыт организации и вдохновляли поколения на движение к независимости и созданию своих государств.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сформировались концепции национального суверенитета, прав на самоопределение и необходимость международной поддержки антикоррупционных процессов.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объединения и борьбы помог впоследствии ускорить процесс выхода колоний из-под контроля метрополий после Второй мировой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век трансформаций и новый мировой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 стал переломным этапом, выразившим рост национального самосознания и постепенное разрушение колониального строя, который сформировал современный мир и будущие независимые государства.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2026-05-11T04:11:40Z</dcterms:created>
  <dcterms:modified xsi:type="dcterms:W3CDTF">2026-05-11T04:11:40Z</dcterms:modified>
</cp:coreProperties>
</file>