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как второстепенный член предложения
</a:t>
            </a:r>
            <a:endParaRPr lang="en-US" sz="265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дополнение помогает точнее строить и понимать предложение.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знать дополнение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на что направлено действие, и помогает увереннее разбирать предложения, повторять падежи и понимать управление в словосочетаниях. Без умения находить дополнение труднее читать и анализировать тексты.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дополнение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 который направлено действие, мысль, чувство или речь. Оно зависит от сказуемого и связано с ним по смыслу и грамматически.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дополнение отвечает на вопросы косвенных падежей: кого? чего? кому? чему? кем? чем? о ком? о чём? Иногда оно выражено предлогом.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дополнение не является главным членом предложения, без него высказывание часто звучит неполно и теряет точность.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дополнения со сказуемым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глаголами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дополнение зависит от глагола: читать книгу, писать письмо, помогать товарищу. Именно сказуемое задаёт вопрос и определяет форму зависимого слова.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случаи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может встречаться и при других словах, если они выражают отношение к предмету. В устойчивых сочетаниях связь остаётся той же: действие или состояние направлено на объект.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дополнения и падежные формы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какими падежами и вопросами выражается дополнение.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в состав дополнения не входит; чаще всего используются формы косвенных падежей.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«Дополнение»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дополнение отличается от подлежащего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кто действует или о ком сообщается, и обычно стоит в именительном падеже. Оно входит в грамматическую основу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 действия, речи, чувства или мысли. Оно зависит от сказуемого и чаще оформляется косвенным падежом.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Ученики обсуждали проект слово ученики — подлежащее, а проект — дополнение. Такое различие важно при синтаксическом разборе.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частями речи выражается дополнение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может быть выражено одним словом или словосочетанием, если оно сохраняет зависимость от сказуемого.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дополнение выражается существительными и местоимениями, но в речи встречаются и другие формы.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примерам, 8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 обычно связано с переходным глаголом и стоит в винительном падеже без предлога: написать сочинение, увидеть друга, построить дом.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отрицании форма может меняться: не видел друга, не прочитал книги, не нашёл ответа. Это помогает точнее передавать смысл высказывания.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дополнение особенно часто встречается при глаголах действия и восприятия: читать, видеть, строить, слушать.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 выражается косвенными падежами и может иметь предлог. Оно не ограничивается только винительным падежом.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дополнение называет и объект речи или мысли: говорить о школе, думать о поездке, вспоминать о каникулах.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адресата действия: подарить сестре, написать другу, помочь товарищу. В этих примерах важен тот, кому направлено действие.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дополнение помогает передать чувства, отношение и тему сообщения, поэтому часто встречается в обычной и учебной 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дополнение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анализе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перед уроком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Староста подходит к полке, берёт учебник и просит библиотекаря выдать ещё одну книгу. В короткой реплике сразу видно, на что направлено действие: взять учебник, выдать книгу, помочь классу. Именно дополнение делает просьбу точной и понятной.
</a:t>
            </a:r>
            <a:endParaRPr lang="en-US" sz="1036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школьном коридоре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ученики спрашивают учителя о проекте и записывают ответ в тетрадь. Слова о проекте и ответ в тетрадь показывают предмет речи и результат действия. Без таких дополнений разговор звучал бы слишком общо.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на стенде класса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стенде пишут: отправить сообщение родителям, рассказать о событии, принести альбом на выставку. В каждом примере дополнение уточняет, что именно нужно сделать. Благодаря этому инструкция становится ясной даже без длинного объяснения.
</a:t>
            </a:r>
            <a:endParaRPr lang="en-US" sz="105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в повседневной речи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косвенное дополнение: сравнение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основные признаки двух видов дополнения и быстро отличать их в предложении.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дополнение теснее связано с переходным глаголом, а косвенное чаще выражает адресата, тему или объект речи.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«Дополнение», 8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72220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предлога в дополнении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соединить зависимое слово с действием и уточнить смысл: говорить о книге, мечтать о поездке, помогать брату. Но решающей остаётся смысловая связь со сказуемым.
</a:t>
            </a:r>
            <a:endParaRPr lang="en-US" sz="851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задают вопрос от сказуемого, а уже потом смотрят на предлог. Если слово отвечает на вопрос и называет предмет действия, оно может быть дополнением.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уточняет оттенок смысла: к другу, без ошибки, про школу. Он показывает направление, причину, тему или отсутствие предмета, поэтому делает высказывание точнее.
</a:t>
            </a:r>
            <a:endParaRPr lang="en-US" sz="866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обстоятельством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предлога ещё не доказывает, что слово — дополнение. Важно различать, называет ли оно предмет действия или признак места, времени и направления.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глаголов в школьных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глаголы требуют разных падежных форм, поэтому вопрос от сказуемого всегда нужно проверять внимательно.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значение глагола, тем строже его управление. По дополнению легче определить нужный падеж и тип связи в словосочетании.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«Дополнение», 8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дополнения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принимать обстоятельство за дополнение. В предложении Я иду в школу слова в школу называют место движения, а не предмет действия, поэтому это обстоятельство.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подлежащее и дополнение. В предложении Ученики обсуждали проект слово ученики называет исполнителя действия, а проект обозначает объект, на который направлено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неверно определять падеж и вопрос. Чтобы не ошибиться, нужно задавать вопрос от сказуемого, а не просто смотреть на предлог или окончание слова.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 с дополнением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предложения «Ученики обсуждали проект на уроке».
</a:t>
            </a:r>
            <a:endParaRPr lang="en-US" sz="2213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дополнения в художественной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усиливает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писателю показать, что чувствует герой и на что направлено его внимание. Благодаря этому строка звучит живо, а образ запоминается точнее.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становится частью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дополнение часто делает картину зримо-конкретной. Читатель сразу представляет звезду, ключ или песню ветра, а не только само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падежи чаще всего встречаются в дополнении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формы, которые легко связать с вопросом от сказуемого и смыслом действия.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 родительный падежи наиболее заметны, но остальные формы тоже регулярно используются и расширяют выразительные возможности речи.
</a:t>
            </a:r>
            <a:endParaRPr lang="en-US" sz="793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по материалам темы «Дополнение»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признака помогают быстро узнать дополнение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«Дополнение»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зависимость от сказуемого, падежный вопрос и значение предмета действия, разбор становится намного увереннее и точнее.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7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помогает сделать речь точной
</a:t>
            </a:r>
            <a:endParaRPr lang="en-US" sz="3477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связывает действие с предметом и помогает понять смысл предложения. Если видеть его признаки, легче разбирать текст, избегать ошибок и говорить по-русски точнее.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2026-05-21T14:44:11Z</dcterms:created>
  <dcterms:modified xsi:type="dcterms:W3CDTF">2026-05-21T14:44:11Z</dcterms:modified>
</cp:coreProperties>
</file>