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Module 2: Myths &amp; Legends в курсе английского языка для 8 класса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 мир мифов, легенд и древних сюжетов.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мифы и легенды на английском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развивают словарь, знакомят с культурными отсылками и учат сравнивать истории разных народов на доступном английском языке.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Myth, legend, fairy tale: основные различия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3188" y="1991600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Myth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объясняет происхождение мира, богов, людей или природных явлений. Обычно он связан с древними представлениями и передаёт важные для культуры объяснения и символы.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171298" y="1991605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Legend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опирается на реального человека, место или событие, но добавляет чудесные детали. Поэтому она звучит более исторически, хотя часто содержит элементы вымысла.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069413" y="1991605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Fairy tale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строится вокруг вымышленного сюжета, волшебства и повторяющихся испытаний. Она часто завершает историю победой добра и легко узнаётся по привычным сказочным моделям.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мифов и легенд в англоязычной культуре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08887" y="1186312"/>
            <a:ext cx="4896300" cy="6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Боги и герои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мифах часто действуют god, goddess и hero — персонажи, которые управляют событиями, совершают подвиги или помогают объяснить важные явления и жизненные выборы.
</a:t>
            </a:r>
            <a:endParaRPr lang="en-US" sz="1088" dirty="0"/>
          </a:p>
        </p:txBody>
      </p:sp>
      <p:sp>
        <p:nvSpPr>
          <p:cNvPr id="12" name="Text 3"/>
          <p:cNvSpPr txBox="1"/>
          <p:nvPr/>
        </p:nvSpPr>
        <p:spPr>
          <a:xfrm>
            <a:off x="508887" y="1895105"/>
            <a:ext cx="4896300" cy="6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Чудовища и великаны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Monster, giant и dragon делают сюжет напряжённым и опасным. Эти образы помогают показать испытание, с которым герой должен справиться, чтобы доказать свою силу.
</a:t>
            </a:r>
            <a:endParaRPr lang="en-US" sz="1088" dirty="0"/>
          </a:p>
        </p:txBody>
      </p:sp>
      <p:sp>
        <p:nvSpPr>
          <p:cNvPr id="13" name="Text 4"/>
          <p:cNvSpPr txBox="1"/>
          <p:nvPr/>
        </p:nvSpPr>
        <p:spPr>
          <a:xfrm>
            <a:off x="508887" y="2603892"/>
            <a:ext cx="4896300" cy="6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Wizard, helper и trickster придают истории неожиданность. Они могут давать совет, испытывать героя или менять ход событий, делая сюжет более ярким и запоминающимся.
</a:t>
            </a:r>
            <a:endParaRPr lang="en-US" sz="1088" dirty="0"/>
          </a:p>
        </p:txBody>
      </p:sp>
      <p:sp>
        <p:nvSpPr>
          <p:cNvPr id="14" name="Text 5"/>
          <p:cNvSpPr txBox="1"/>
          <p:nvPr/>
        </p:nvSpPr>
        <p:spPr>
          <a:xfrm>
            <a:off x="510775" y="3312679"/>
            <a:ext cx="4896300" cy="6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имена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King Arthur, Merlin, Robin Hood и Hercules стали узнаваемыми культурными образами. Их имена часто встречаются в книгах, фильмах и других текстах на английском языке.
</a:t>
            </a:r>
            <a:endParaRPr lang="en-US" sz="1088" dirty="0"/>
          </a:p>
        </p:txBody>
      </p:sp>
      <p:sp>
        <p:nvSpPr>
          <p:cNvPr id="15" name="Text 6"/>
          <p:cNvSpPr txBox="1"/>
          <p:nvPr/>
        </p:nvSpPr>
        <p:spPr>
          <a:xfrm>
            <a:off x="510775" y="4021482"/>
            <a:ext cx="4896300" cy="6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легенд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Меч, щит, дракон, молния и древняя книга помогают сразу узнать мир мифов. Такие символы часто используются в иллюстрациях, чтобы подчеркнуть атмосферу древности и тайны.
</a:t>
            </a:r>
            <a:endParaRPr lang="en-US" sz="108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04434"/>
            <a:ext cx="4794300" cy="13043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Словарный минимум по теме Myths &amp; Legends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темы помогают понимать тексты, отвечать на вопросы и пересказывать сюжеты на английском языке.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образуют базу темы: без них трудно читать мифы, описывать персонажей и пересказывать события кратко и понятно.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модуль и учебный словарь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развивается сюжет мифа или легенды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типичного сюжета в устных преданиях и школьных текстах.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встречаются в мифах и легендах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сюжеты помогают увидеть, какие вопросы волновали людей в разные эпохи: от тайны природы до выбора между риском и ответственностью.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подвиг героя и объяснение природных явлений: именно они лучше всего соединяют приключение, страх и поиск смысла.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Дидактическая схема по содержанию модуля, без эмпирических данных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343" y="1588127"/>
            <a:ext cx="180862" cy="206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650" y="1594726"/>
            <a:ext cx="193800" cy="193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8875" y="3109717"/>
            <a:ext cx="193800" cy="172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7926" y="3092351"/>
            <a:ext cx="155250" cy="20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88426" y="1605494"/>
            <a:ext cx="193800" cy="17226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3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Greek myths in English: знакомые имена и образы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765849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Zeus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Zeus связано с образом верховной силы и часто встречается в книгах, названиях и поп-культуре как символ власти и величия.
</a:t>
            </a:r>
            <a:endParaRPr lang="en-US" sz="863" dirty="0"/>
          </a:p>
        </p:txBody>
      </p:sp>
      <p:sp>
        <p:nvSpPr>
          <p:cNvPr id="15" name="Text 3"/>
          <p:cNvSpPr txBox="1"/>
          <p:nvPr/>
        </p:nvSpPr>
        <p:spPr>
          <a:xfrm>
            <a:off x="3655628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Athena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Athena ассоциируется с мудростью, стратегией и разумным решением. Этот образ помогает понять, почему греческие мифы так часто связывают силу с умом.
</a:t>
            </a:r>
            <a:endParaRPr lang="en-US" sz="863" dirty="0"/>
          </a:p>
        </p:txBody>
      </p:sp>
      <p:sp>
        <p:nvSpPr>
          <p:cNvPr id="16" name="Text 4"/>
          <p:cNvSpPr txBox="1"/>
          <p:nvPr/>
        </p:nvSpPr>
        <p:spPr>
          <a:xfrm>
            <a:off x="765859" y="3092351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Odysseus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Odysseus напоминает о долгом пути, трудных выборах и находчивости. В английских текстах его имя часто связано с путешествием и умением выходить из сложных ситуаций.
</a:t>
            </a:r>
            <a:endParaRPr lang="en-US" sz="863" dirty="0"/>
          </a:p>
        </p:txBody>
      </p:sp>
      <p:sp>
        <p:nvSpPr>
          <p:cNvPr id="17" name="Text 5"/>
          <p:cNvSpPr txBox="1"/>
          <p:nvPr/>
        </p:nvSpPr>
        <p:spPr>
          <a:xfrm>
            <a:off x="3655628" y="3092353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Minotaur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Minotaur — образ чудовища, которое сразу создаёт напряжение и опасность. Он показывает, как мифология помогает объяснять страх, испытание и победу героя над угрозой.
</a:t>
            </a:r>
            <a:endParaRPr lang="en-US" sz="863" dirty="0"/>
          </a:p>
        </p:txBody>
      </p:sp>
      <p:sp>
        <p:nvSpPr>
          <p:cNvPr id="18" name="Text 6"/>
          <p:cNvSpPr txBox="1"/>
          <p:nvPr/>
        </p:nvSpPr>
        <p:spPr>
          <a:xfrm>
            <a:off x="6545405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Hercules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Hercules известен как герой, который преодолевает почти невозможные испытания. Его имя часто используют, когда хотят подчеркнуть силу, выносливость и смелость.
</a:t>
            </a:r>
            <a:endParaRPr lang="en-US" sz="86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00646"/>
            <a:ext cx="3099600" cy="2842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550" y="2300810"/>
            <a:ext cx="3187500" cy="284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British legends: King Arthur and Robin Hood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 и круглый стол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 King Arthur переносит читателя в мир рыцарей, замков и важного выбора. Образ the Knights of the Round Table подчёркивает идею равенства, а Merlin добавляет тайну и магию, без которых легенда не стала бы такой известной.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3879208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Шервуд и справедливость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Robin Hood живёт в памяти как защитник слабых и смелый стрелок из Sherwood Forest. Его образ связан с идеями justice и loyalty, поэтому легенда легко запоминается и часто появляется в иллюстрациях с луком, деревьями и средневековым лесом.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в легендах разных стран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из Греции, Британии и Скандинавии по-разному называют героев, но часто строятся вокруг похожих событий и решений.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испытание и спасение: они лучше всего показывают, как в легендах соединяются опасность, надежда и победа.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Дидактическая схема по мотивам школьного модуля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Скандинавские мифы в англоязычном чтении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25423" y="1118300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скандинавских мифах часто появляются Один, Тор и Локи. Эти герои помогают понять, как древние люди объясняли власть, хитрость, силу и борьбу за порядок в мире.
</a:t>
            </a:r>
            <a:endParaRPr lang="en-US" sz="1101" dirty="0"/>
          </a:p>
        </p:txBody>
      </p:sp>
      <p:sp>
        <p:nvSpPr>
          <p:cNvPr id="11" name="Text 3"/>
          <p:cNvSpPr txBox="1"/>
          <p:nvPr/>
        </p:nvSpPr>
        <p:spPr>
          <a:xfrm>
            <a:off x="4773498" y="1118225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древо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Yggdrasil, мирового дерева, соединяет разные уровни мира: небо, землю и подземное царство. Он делает мифы наглядными и помогает запомнить, как устроена вселенная в древних представлениях.
</a:t>
            </a:r>
            <a:endParaRPr lang="en-US" sz="1101" dirty="0"/>
          </a:p>
        </p:txBody>
      </p:sp>
      <p:sp>
        <p:nvSpPr>
          <p:cNvPr id="12" name="Text 4"/>
          <p:cNvSpPr txBox="1"/>
          <p:nvPr/>
        </p:nvSpPr>
        <p:spPr>
          <a:xfrm>
            <a:off x="4773498" y="2477050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Стихии и борьба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английских адаптациях часто встречаются storm, fire, winter and conflict. Эти слова создают сильный образ мира, где природа и люди постоянно сталкиваются в напряжённой борьбе.
</a:t>
            </a:r>
            <a:endParaRPr lang="en-US" sz="1101" dirty="0"/>
          </a:p>
        </p:txBody>
      </p:sp>
      <p:sp>
        <p:nvSpPr>
          <p:cNvPr id="13" name="Text 5"/>
          <p:cNvSpPr txBox="1"/>
          <p:nvPr/>
        </p:nvSpPr>
        <p:spPr>
          <a:xfrm>
            <a:off x="424948" y="2477050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и испытание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fate, warrior и giant часто сопровождают эти сюжеты. Они подчёркивают мысль о том, что герой не избегает опасности, а проходит через трудный выбор и проверку характера.
</a:t>
            </a:r>
            <a:endParaRPr lang="en-US" sz="1101" dirty="0"/>
          </a:p>
        </p:txBody>
      </p:sp>
      <p:sp>
        <p:nvSpPr>
          <p:cNvPr id="14" name="Text 6"/>
          <p:cNvSpPr txBox="1"/>
          <p:nvPr/>
        </p:nvSpPr>
        <p:spPr>
          <a:xfrm>
            <a:off x="424948" y="3785488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Ragnarök как финал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final battle Ragnarök показывает, что даже конец мира может стать частью большого сюжета. Для подростков такие истории интересны динамикой, яркими образами и серьёзными вопросами о смелости.
</a:t>
            </a:r>
            <a:endParaRPr lang="en-US" sz="106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9704" y="919100"/>
            <a:ext cx="4984791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Источники, по которым изучают мифы и легенды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источники дополняют друг друга и помогают восстановить древние сюжеты, их героев и особенности культуры.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 мифах и легендах чаще всего собирают по частям: из рассказов, текстов, изображений и находок. Вместе они дают более полную картину прошлого.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и культурные справочники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древний сюжет переходит в современную культуру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о мифах и легендах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275" y="1675625"/>
            <a:ext cx="303450" cy="346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2453" y="1687025"/>
            <a:ext cx="324000" cy="32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81" y="1675625"/>
            <a:ext cx="303450" cy="34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8494" y="1675625"/>
            <a:ext cx="260100" cy="34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98606" y="1705025"/>
            <a:ext cx="324000" cy="28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Myths as explanations of nature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Lightning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древних историях молния часто считалась знаком действия бога или могучего существа. Такой образ помогал людям объяснить внезапную и пугающую силу неба.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002462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Rain and wind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 ветер воспринимались как проявление воли духов или богов. Эти объяснения были понятны людям, которые наблюдали природу, но не имели научных знаний.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3734500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Seasons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времён года в мифах нередко связывалась с путешествием, потерей или возвращением героя. Так древний сюжет помогал понять регулярные изменения в природе.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5466559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Eclipse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Затмение вызывало страх, поэтому его объясняли необычным действием сверхъестественных сил. Миф делал редкое явление менее загадочным и более понятным для слушателей.
</a:t>
            </a:r>
            <a:endParaRPr lang="en-US" sz="957" dirty="0"/>
          </a:p>
        </p:txBody>
      </p:sp>
      <p:sp>
        <p:nvSpPr>
          <p:cNvPr id="13" name="Text 6"/>
          <p:cNvSpPr txBox="1"/>
          <p:nvPr/>
        </p:nvSpPr>
        <p:spPr>
          <a:xfrm>
            <a:off x="7198621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Language and imagination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тексты показывают, как язык соединяет наблюдение и воображение. Через мифы ученики видят, как люди пытались описать мир до появления науки.
</a:t>
            </a:r>
            <a:endParaRPr lang="en-US" sz="9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мифы и легенды встречаются сегодня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Мифологические образы особенно заметны в массовой культуре, где они легко узнаются даже без знания исходного сюжета.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 фильмы лидируют, потому что мифы удобно превращать в новые истории. Остальные сферы сохраняют символы, а не полный сюжет.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по материалам школьного курса; схема распределения носит иллюстративный характер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7479" y="0"/>
            <a:ext cx="473664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76200" y="270000"/>
            <a:ext cx="38475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ценности передают мифы и легенды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2138365"/>
            <a:ext cx="34815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 верность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легендах важны honesty и loyalty: слово, данное другу или правителю, нельзя нарушать. Эти качества помогают герою заслужить доверие и сохранить отношения с другими.
</a:t>
            </a:r>
            <a:endParaRPr lang="en-US" sz="1011" dirty="0"/>
          </a:p>
        </p:txBody>
      </p:sp>
      <p:sp>
        <p:nvSpPr>
          <p:cNvPr id="12" name="Text 3"/>
          <p:cNvSpPr txBox="1"/>
          <p:nvPr/>
        </p:nvSpPr>
        <p:spPr>
          <a:xfrm>
            <a:off x="450575" y="2840443"/>
            <a:ext cx="34815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Мудрость в выборе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часто строятся вокруг трудного решения. Мудрость в них связана не только со знаниями, но и с умением выбрать правильный путь в сложной ситуации.
</a:t>
            </a:r>
            <a:endParaRPr lang="en-US" sz="1019" dirty="0"/>
          </a:p>
        </p:txBody>
      </p:sp>
      <p:sp>
        <p:nvSpPr>
          <p:cNvPr id="13" name="Text 4"/>
          <p:cNvSpPr txBox="1"/>
          <p:nvPr/>
        </p:nvSpPr>
        <p:spPr>
          <a:xfrm>
            <a:off x="450575" y="1436274"/>
            <a:ext cx="34815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 избегает опасности, а идёт ей навстречу. Через такие эпизоды мифы показывают, что bravery означает не отсутствие страха, а готовность действовать несмотря на него.
</a:t>
            </a:r>
            <a:endParaRPr lang="en-US" sz="1017" dirty="0"/>
          </a:p>
        </p:txBody>
      </p:sp>
      <p:sp>
        <p:nvSpPr>
          <p:cNvPr id="14" name="Text 5"/>
          <p:cNvSpPr txBox="1"/>
          <p:nvPr/>
        </p:nvSpPr>
        <p:spPr>
          <a:xfrm>
            <a:off x="450575" y="3542521"/>
            <a:ext cx="34815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должен управлять гневом, страхом и желанием победить любой ценой. Такой мотив помогает понять, что сила без self-control может привести к ошибке или потере.
</a:t>
            </a:r>
            <a:endParaRPr lang="en-US" sz="1019" dirty="0"/>
          </a:p>
        </p:txBody>
      </p:sp>
      <p:sp>
        <p:nvSpPr>
          <p:cNvPr id="15" name="Text 6"/>
          <p:cNvSpPr txBox="1"/>
          <p:nvPr/>
        </p:nvSpPr>
        <p:spPr>
          <a:xfrm>
            <a:off x="450575" y="4244599"/>
            <a:ext cx="34815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другим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великий персонаж не действует в одиночку. Мифы напоминают, что respect for others, помощь и ответственность перед людьми важны для успеха и справедливого результата.
</a:t>
            </a:r>
            <a:endParaRPr lang="en-US" sz="101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мифов: символы, повторения и ключевые слова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276200" y="1991600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мифах солнце, вода, огонь, гора и дерево часто обозначают силы, которые больше человека. Такие образы делают текст ярким и сразу задают его настроение.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007278" y="1991605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journey, quest, trial, reward, curse and victory встречаются снова и снова. Они помогают увидеть структуру сюжета и быстрее понять, к чему ведёт история.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38359" y="1991605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показывают, через что проходит персонаж: испытание, выбор, награду или наказание. Благодаря этому герой запоминается не только поступками, но и своим характером.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469443" y="1991605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древности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слова и образы создают ощущение тайны, старинного мира и необычных событий. Именно поэтому мифы звучат торжественно и отличаются от обычного рассказа.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200522" y="1991605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замечает символы и ключевые слова, ему легче пересказать текст на английском языке. Он видит не только события, но и главную мысль истории.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герои мифов и легенд и их черты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героев помогает увидеть, какие качества особенно ценились в разных культурах.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герои принадлежат разным традициям, их объединяют сила, справедливость, ум и готовность отвечать за других. Это делает образы понятными современным ученикам.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модуль Myths &amp; Legends и общеизвестные культурные сюжеты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343" y="1588127"/>
            <a:ext cx="180862" cy="206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650" y="1614106"/>
            <a:ext cx="193800" cy="1550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8875" y="3118330"/>
            <a:ext cx="193800" cy="1550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98651" y="3109717"/>
            <a:ext cx="193800" cy="172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88426" y="1594727"/>
            <a:ext cx="193800" cy="193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3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Myths &amp; Legends важна для урока английского языка в 8 классе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765849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текстов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читать адаптированные истории без перегрузки. Ученики учатся замечать знакомые слова, понимать смысл по контексту и увереннее работать с длинными абзацами.
</a:t>
            </a:r>
            <a:endParaRPr lang="en-US" sz="863" dirty="0"/>
          </a:p>
        </p:txBody>
      </p:sp>
      <p:sp>
        <p:nvSpPr>
          <p:cNvPr id="15" name="Text 3"/>
          <p:cNvSpPr txBox="1"/>
          <p:nvPr/>
        </p:nvSpPr>
        <p:spPr>
          <a:xfrm>
            <a:off x="3655628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Словарный запас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 легенды вводят полезную лексику по темам hero, magic, nature, journey и adventure. Эти слова часто встречаются в учебных заданиях и художественных текстах.
</a:t>
            </a:r>
            <a:endParaRPr lang="en-US" sz="863" dirty="0"/>
          </a:p>
        </p:txBody>
      </p:sp>
      <p:sp>
        <p:nvSpPr>
          <p:cNvPr id="16" name="Text 4"/>
          <p:cNvSpPr txBox="1"/>
          <p:nvPr/>
        </p:nvSpPr>
        <p:spPr>
          <a:xfrm>
            <a:off x="765859" y="3092351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культур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видят, что у разных народов есть похожие истории о подвиге, запрете и награде. Такое сравнение развивает интерес к культуре и уважение к различиям.
</a:t>
            </a:r>
            <a:endParaRPr lang="en-US" sz="863" dirty="0"/>
          </a:p>
        </p:txBody>
      </p:sp>
      <p:sp>
        <p:nvSpPr>
          <p:cNvPr id="17" name="Text 5"/>
          <p:cNvSpPr txBox="1"/>
          <p:nvPr/>
        </p:nvSpPr>
        <p:spPr>
          <a:xfrm>
            <a:off x="3655628" y="3092353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полезен не только для урока, но и для повседневной жизни. Он помогает лучше понимать популярные сюжеты, школьные темы и устойчивые культурные символы.
</a:t>
            </a:r>
            <a:endParaRPr lang="en-US" sz="863" dirty="0"/>
          </a:p>
        </p:txBody>
      </p:sp>
      <p:sp>
        <p:nvSpPr>
          <p:cNvPr id="18" name="Text 6"/>
          <p:cNvSpPr txBox="1"/>
          <p:nvPr/>
        </p:nvSpPr>
        <p:spPr>
          <a:xfrm>
            <a:off x="6545405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отсылки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древние сюжеты легче понимать имена, символы и образы, которые встречаются в книгах, фильмах и названиях. Это делает чтение на английском более осмысленным.
</a:t>
            </a:r>
            <a:endParaRPr lang="en-US" sz="86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 легенды: язык, который продолжает жить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 легенды связывают прошлое и настоящее: они учат читать, сравнивать культуры и узнавать знакомые образы в языке, литературе, кино и школьных темах.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2026-05-31T08:52:57Z</dcterms:created>
  <dcterms:modified xsi:type="dcterms:W3CDTF">2026-05-31T08:52:57Z</dcterms:modified>
</cp:coreProperties>
</file>