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1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звуки и буквы: знакомимся с ними поближе
</a:t>
            </a:r>
            <a:pPr algn="l" indent="0" marL="0">
              <a:lnSpc>
                <a:spcPct val="100000"/>
              </a:lnSpc>
              <a:buNone/>
            </a:pPr>
            <a:r>
              <a:rPr lang="en-US" sz="17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согласные помогают словам звучать и писаться правильно.
</a:t>
            </a:r>
            <a:endParaRPr lang="en-US" sz="435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встречаются почти в каждом слове и часто подсказывают, как его читать и писать без ошибок. Сегодня потренируемся замечать разницу между звуком и буквой, а ещё слушать твёрдые, мягкие, звонкие и глухие согласные.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согласные так важны на уроке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Согласный звук произносится не свободно: воздух встречает преграду. Её создают губы, зубы или язык, поэтому звук звучит короче и чётче, чем гласный.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речи согласные бывают твёрдыми и мягкими. Мягкость и твёрдость меняют звучание слова, а иногда помогают понять, какую букву нужно написать.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согласные образуют пары по звонкости и глухости. Такие звуки особенно важно слышать, потому что в словах они могут звучать очень похоже.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согласный звук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мы видим в тетради, книге и на экране. Они помогают записывать слова и передавать речь на письме.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записываем, а что слышим
</a:t>
            </a:r>
            <a:endParaRPr lang="en-US" sz="2461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— это знак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мы слышим ушами. Одна буква иногда обозначает один звук, а иногда — два, поэтому читать нужно внимательно, особенно с буквами е, ё, ю, 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— это звучание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889" y="1613934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выходит изо рта, ему мешают губы, зубы или язык. Из-за этой преграды согласный звучит не так свободно, как гласный, и становится более коротким.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65889" y="1044450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встречает преграду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465550" y="3324506"/>
            <a:ext cx="47721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смыкаются губы, слышатся звуки, похожие на [б] и [п]. Если работает язык, появляются [т], [д], [л] и [р]. Чем сильнее преграда, тем отчётливее звук.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5550" y="2755022"/>
            <a:ext cx="47721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Речевой аппарат помогает звуку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согласный звук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согласные звучат мягче и «улыбаются»: люк, мяч, конь. Сразу слышно, что слово меняется, хотя буква может оставаться той же.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и мягкие согласные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согласные звучат уверенно и чётко: лук, мак, стол. Их легко услышать, потому что они произносятся без особой нежности.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часто показывают буквы е, ё, и, ю, я и мягкий знак. В парах л — ль, н — нь, т — ть разница особенно заметна.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согласные произносятся с голосом: б, в, г, д, ж, з. Их можно почувствовать, если сказать звук и прислушаться к звонкости.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и глухие согласные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Глухие согласные звучат почти без голоса: п, ф, к, т, ш, с. Они напоминают тихих соседей, которые стараются не шуметь.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согласных есть пары: б — п, в — ф, г — к, д — т, ж — ш, з — с. Такие пары важно замечать в словах.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конце слова звук может меняться
</a:t>
            </a:r>
            <a:endParaRPr lang="en-US" sz="2739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слова звонкий согласный часто оглушается и слышится почти как глухой. Поэтому в словах гриб и дуб на конце можно услышать звук, похожий на [п].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проверить букву, подбирают слово, где после согласного стоит гласная: грибы, дубы, зубы. Тогда звук слышится ясно, и нужную букву легче выбрать.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парный согласный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услышать звук ясно и выбрать нужную букву в слове.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063" y="135893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13857" y="1353834"/>
            <a:ext cx="184312" cy="29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76794" y="1353834"/>
            <a:ext cx="258037" cy="29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63263" y="1358934"/>
            <a:ext cx="284700" cy="28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3063" y="1358934"/>
            <a:ext cx="284700" cy="28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Согласные, у которых нет пары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Л, м, н, р, й не имеют глухой пары. Эти согласные звучат устойчиво и не оглушаются, поэтому их не нужно подбирать по соседнему звуку.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без пары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Х, ц, ч, щ не имеют звонкой пары. Они слышатся по-своему чётко и не превращаются в другие согласные, даже если слово произносится быстро.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Глухие без пары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звуки удобно учить как надёжных помощников. Если помнить их список, легче читать слова без путаницы и не искать у них пару там, где её нет.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лучше запомнить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Непарные согласные сохраняют своё звучание в словах. Поэтому они помогают речи оставаться понятной и не требуют проверки через другое слово с гласной.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 меняются по звонкости
</a:t>
            </a:r>
            <a:endParaRPr lang="en-US" sz="1082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согласные встречаются часто, хотя их не так много. Запомнить их нетрудно, если повторять вслух и замечать в знакомых словах каждый день.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Небольшая, но важная группа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— маленький помощник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сам не звучит, но помогает согласному стать мягким. В словах конь, день и пень он словно тихо подсказывает: произноси осторожнее, мягче и аккуратнее.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мягкий знак ещё и разделяет звуки, чтобы слово читалось правильно: вьюга, семья, льёт. Без этой маленькой буквы слово может звучать иначе и потерять смысл.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согласных буквы е, ё, ю, я часто показывают мягкость звука. Поэтому в словах лес, мёд, люк и мяч согласные звучат мягко и приятно.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помогают буквы е, ё, ю, 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смотреть на положение буквы, можно ошибиться при чтении. Тогда слово кажется простым, а на самом деле в нём есть маленькая звуковая хитрость.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е, ё, ю, я — настоящие подсказки для школьника. Они помогают услышать нужный звук и правильно записать слово без лишних догадок.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слова и после гласной эти же буквы обычно обозначают два звука. Так читаются слова ель, ёж, юла и яма, и это важно заметить сразу.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слова согласные слышатся особенно отчётливо. В словах дом, шар и флаг первый звук сразу задаёт звучание всего слова, как звонкий старт.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слова согласные могут стоять рядом друг с другом. Тогда в словах школа, птица и звезда нужно слушать внимательно, чтобы не пропустить ни один звук.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слова согласные иногда звучат иначе, чем пишутся. В словах зуб, гриб и снег звонкие звуки могут оглушаться, поэтому важно проверять написание.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в начале, середине и конце слова
</a:t>
            </a:r>
            <a:endParaRPr lang="en-US" sz="28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друзья нужно заметить мягкость согласного и понять, что буква я помогает передать звучание точно. Такое слово просит внимательного чтения, а не спешки.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требует двойного внимания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и подсказка в слове «друзья»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вьюга мягкий знак помогает разделить звуки и сохранить правильное произношение. Если его убрать, слово станет звучать совсем не так, как нужно.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звуков в слове «вьюга»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 со словом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школьнику внимательно слушать слово, замечать согласный звук и выбирать нужную букву без лишних ошибок.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сравнения для наблюдения за звуками
</a:t>
            </a:r>
            <a:endParaRPr lang="en-US" sz="2695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дом и домик показывает, как согласный может стать мягче. Добавился суффикс, и звук будто слегка улыбнулся — так его легче услышать.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лук и люк помогают почувствовать разницу между твёрдым и мягким согласным. Это почти как два разных ключа от похожих дверей.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гриб — грибы слышно, как проверочное слово помогает лучше различить звонкий согласный. Гласная после него делает звук отчётливее и понятнее.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сравнения полезны на уроке, потому что их легко услышать и запомнить. Звуки сразу становятся живыми, а не скучными строчками в тетради.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на уроке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ребята путают звонкий и глухой согласный в конце слова: пишут дуб как дуп, а мороз как марос. Тут особенно нужна внимательность.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бывает трудно заметить мягкость перед буквами е, ё, ю, я. Ошибки появляются, когда слово читают слишком быстро и не подбирают проверочное слово.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словно держат слово на прочном каркасе. Они соединяются с гласными и создают привычный облик знакомых слов, которые легко узнать на слух и на письме.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согласные так важны в русском языке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есть почти в каждом русском слове, поэтому именно они помогают словам звучать чётко и узнаваемо. Без них речь стала бы совсем расплывчатой.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начальной школе так важно учиться слышать согласные внимательно. Это помогает читать без спешки, писать грамотно и не теряться в хитрых словах.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Согласный звук произносится с преградой, а не свободно, как гласный. Поэтому его нужно слушать особенно внимательно, чтобы не пропустить важную подсказку.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перед итогом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и звук не всегда совпадают, а парные согласные удобно проверять словом с гласной. Так легче услышать, какая буква нужна в слове.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Мягкость показывают мягкий знак и буквы е, ё, ю, я, а непарные согласные лучше просто запомнить. Они ведут себя устойчиво и не любят сюрпризов.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открывают секреты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Согласные звуки делают русские слова чёткими и узнаваемыми. Если помнить о твёрдости, мягкости, звонкости, глухости и проверке словом с гласной, даже самые хитрые записи становятся понятными.
</a:t>
            </a:r>
            <a:endParaRPr lang="en-US" sz="4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2026-05-21T20:51:30Z</dcterms:created>
  <dcterms:modified xsi:type="dcterms:W3CDTF">2026-05-21T20:51:30Z</dcterms:modified>
</cp:coreProperties>
</file>