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91750" y="1383075"/>
            <a:ext cx="6346200" cy="27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музыкальных историй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рассказывать без слов: тихо, ярко и очень понятно.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4572000" y="4694400"/>
            <a:ext cx="4370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истории встречаются в песнях, танцах, играх, спектаклях и мультфильмах. У каждого народа они звучат по-своему: через мелодии, ритмы и любимые инструменты. В музыке легко услышать праздник, дорогу, сказку, труд и шутку.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музыкальные истории
</a:t>
            </a:r>
            <a:endParaRPr lang="en-US" sz="3197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094" y="2529223"/>
            <a:ext cx="17100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52978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70332"/>
            <a:ext cx="337500" cy="27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музыке рассказать историю
</a:t>
            </a:r>
            <a:endParaRPr lang="en-US" sz="3025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звуков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звуки кажутся светлыми и легкими, низкие — серьезными или загадочными. Композитор выбирает их, как краски, чтобы показать характер героя или события.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музыка передает бег, игру и веселье, а медленная помогает почувствовать спокойствие, ожидание или грусть. Темп словно задает шаг самой истории.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Громкая музыка звучит уверенно и ярко, тихая — мягко и осторожно. По смене громкости легко понять, где в истории важный момент, а где она становится тише.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делает музыку живой и собранной. Он помогает услышать шаги, прыжки, качание, движение по дороге и даже тихое замирание перед новым поворотом сюжета.
</a:t>
            </a:r>
            <a:pPr algn="ctr" indent="0" marL="0">
              <a:lnSpc>
                <a:spcPct val="100000"/>
              </a:lnSpc>
              <a:buNone/>
            </a:pPr>
            <a:r>
              <a:rPr lang="en-US" sz="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
</a:t>
            </a:r>
            <a:endParaRPr lang="en-US" sz="103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помнят многое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идет из поколения в поколение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Народную песню не писал один человек — ее долго пели и запоминали многие люди. Поэтому в ней легко услышать голос памяти, семьи и общего праздника. Такие песни будто идут по кругу вместе с хороводом.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слышны труд и радость
</a:t>
            </a:r>
            <a:pPr algn="ctr" indent="0" marL="0">
              <a:lnSpc>
                <a:spcPct val="100000"/>
              </a:lnSpc>
              <a:buNone/>
            </a:pPr>
            <a:r>
              <a:rPr lang="en-US" sz="6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песнях часто рассказывают о работе, играх, дороге и добрых пожеланиях. Их удобно петь вместе, потому что припев быстро запоминается, а повторяющиеся слова помогают каждому включиться в общее звучание.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собирает людей вместе
</a:t>
            </a:r>
            <a:pPr algn="ctr" indent="0" marL="0">
              <a:lnSpc>
                <a:spcPct val="100000"/>
              </a:lnSpc>
              <a:buNone/>
            </a:pPr>
            <a:r>
              <a:rPr lang="en-US" sz="6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народная песня, рядом словно появляются дети в ярких костюмах, бубен, ложки и гармошка. Музыка становится похожей на веселую встречу, где всем хочется петь, шагать и улыбаться друг другу.
</a:t>
            </a:r>
            <a:endParaRPr lang="en-US" sz="116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звучит медленно, мягко и очень тихо. Ее мелодия словно качает, как колыбель, и помогает ребенку успокоиться после длинного дня.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песнях часто повторяются простые слова и напевные обороты. Благодаря повтору музыка становится понятной, уютной и совсем не пугающей.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луны, звезд, ночи, дома и маминых рук делают колыбельную похожей на добрую сказку. Она не торопится и бережно ведет ко сну.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— тихая музыкальная сказка
</a:t>
            </a:r>
            <a:endParaRPr lang="en-US" sz="30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Танцевальная музыка сразу зовет в движение: шагнуть, повернуться, подпрыгнуть или кружиться. Ритм в ней часто такой ясный, что ноги будто сами его слышат.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рассказывает без слов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Полька звучит легко и быстро, поэтому кажется веселой и озорной. Под нее хочется двигаться бодро, почти как на празднике или в игре.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Вальс течет плавно и мягко, словно музыка сама кружится по залу. Его мелодия помогает представить спокойные повороты и легкое скольжение.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танец обычно звучит звонко и дружно. В нем слышится энергия многих людей, которые двигаются вместе и радуются общему ритму.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8600" y="1736750"/>
            <a:ext cx="2137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5775" y="1772750"/>
            <a:ext cx="337500" cy="270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шаг за шагом ведет вперед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277938" y="1612750"/>
            <a:ext cx="15369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Четкий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легко узнать по ровному и уверенного ритму. Он помогает шагать в одном темпе, будто все идут строем по одной дорожке.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099888" y="1612750"/>
            <a:ext cx="15441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музыка звучит на парадах, в походах и на школьных построениях. Она собирает внимание и делает шаги согласованными, как будто вся группа движется как один.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37600" y="1612750"/>
            <a:ext cx="15354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Бодрое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и медные духовые инструменты придают маршу силу и блеск. От этого музыка звучит смело, торжественно и очень поднимает настроение.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герои в музыке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может создать звуковой портрет любого героя: смелого, смешного, хитрого или волшебного. Для этого подходят скрипка, флейта, ксилофон, арфа и колокольчики — у каждого инструмента свой сказочный оттенок.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Сказочная музыка любит перемены: она то шепчет тихо, то вдруг вспыхивает ярко и весело. В такой музыке легко представить лес, тайну, необычного персонажа и маленькое чудо, которое вот-вот случится.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музыкальная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простого замысла появляется музыкальный сюжет.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повтору песня может напоминать разговор или игру. Слушатель словно идет рядом с героем и замечает, как знакомая тема появляется снова на другой дорожке.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Припев, мотив или ритм часто повторяются, чтобы музыка стала узнаваемой. Повтор помогает слушателю быстро запомнить мелодию и почувствовать, что история уже знакома.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повтор меняется совсем чуть-чуть: мелодия поднимается выше, опускается ниже, становится тише или громче. Так музыка не скучает и остается живой.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запомнить сюжет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рисуют разные образы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инструмента свой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звучит светло и легко, будто в воздухе летит тонкая линия. Скрипка поёт мягко и выразительно, а барабан отвечает чётким и собранным ударом. Вместе они создают музыку, в которой дети могут услышать и игру, и сказку, и праздник.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похож на большую беседу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оркестре инструменты словно разговаривают друг с другом. Один начинает тему, другой подхватывает её, а третий добавляет яркий оттенок. Поэтому одна и та же мелодия может звучать то торжественно, то весело, то загадочно, словно меняет настроение на глазах.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помогает в мультфильмах и кино
</a:t>
            </a:r>
            <a:endParaRPr lang="en-US" sz="2684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появляется на экране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сразу подсказывает, кто перед нами: смелый, смешной, осторожный или удивлённый.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становится понятным
</a:t>
            </a:r>
            <a:pPr algn="r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идёт, прячется или радуется, музыка повторяет его шаги, помогает следить за движением и усиливает чувство момента.
</a:t>
            </a:r>
            <a:endParaRPr lang="en-US" sz="1355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приобретает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картинка с разной музыкой может стать весёлой, нежной или тревожной, поэтому зритель лучше понимает чувства без слов.
</a:t>
            </a:r>
            <a:endParaRPr lang="en-US" sz="13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групп инструментов помогают по-разному звучать музыке разных народов и городов.
</a:t>
            </a:r>
            <a:endParaRPr lang="en-US" sz="6467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в каждой традиции легко узнать свой характер: где-то слышны звонкие плясовые ритмы, а где-то — протяжные напевы.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Britannica: Musical instrument classification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и балет: история на сцене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поют на сцене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сюжет раскрывается через пение, а музыка помогает понять чувства героев. Зритель следит за голосами, костюмами и сменой картин на сцене.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историю танцуют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балете вместо слов говорят движения и жесты. Танец, мимика и музыка вместе передают события так, что историю можно понять даже без реплик.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услышать музыкальную историю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помогает понять, как музыка рассказывает о герое, событии и настроении.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969" y="2529223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43750" y="1934332"/>
            <a:ext cx="256500" cy="34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истории бывают веселыми и грустными
</a:t>
            </a:r>
            <a:endParaRPr lang="en-US" sz="2297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ритм чёткий и упругий, хочется шагать, подпрыгивать или кружиться. Поэтому дети легко угадывают в музыке игру, дорогу или оживлённую сцену.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Радостная мелодия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музыка с высокими звуками часто кажется светлой и игривой. Она легко поднимает настроение и напоминает о беге, игре, празднике или весёлом танце.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Задумчивая мелодия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темп и тихое звучание помогают музыке стать мягкой и немного грустной. Такая мелодия словно умеет тихо утешать и слушать.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музыка с плавной мелодией может напомнить вечер, сон и тишину дома. В ней часто слышится доброта, забота и немного волшебства.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ночь в звуках
</a:t>
            </a:r>
            <a:endParaRPr lang="en-US" sz="115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композиторы и маленькие сюжеты
</a:t>
            </a:r>
            <a:endParaRPr lang="en-US" sz="2722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оживают в музыке
</a:t>
            </a:r>
            <a:pPr algn="ctr" indent="0" marL="0">
              <a:lnSpc>
                <a:spcPct val="100000"/>
              </a:lnSpc>
              <a:buNone/>
            </a:pPr>
            <a:r>
              <a:rPr lang="en-US" sz="6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пьеса может рассказать о мишке, кукле или деревянном солдатике без единого слова. Достаточно нескольких точных звуков, чтобы в воображении появилась маленькая сцена. Музыка становится похожей на рисунок, который вдруг начал двигаться.
</a:t>
            </a:r>
            <a:endParaRPr lang="en-US" sz="1099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Поезд, дождь и часы
</a:t>
            </a:r>
            <a:pPr algn="ctr" indent="0" marL="0">
              <a:lnSpc>
                <a:spcPct val="100000"/>
              </a:lnSpc>
              <a:buNone/>
            </a:pPr>
            <a:r>
              <a:rPr lang="en-US" sz="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часто выбирают знакомые детям образы: поезд стучит ритмом, дождь шуршит и капает, а часы отсчитывают время повторяющимися звуками. Такие пьесы легко узнаются, потому что каждый образ слышится очень ясно и по-своему.
</a:t>
            </a:r>
            <a:endParaRPr lang="en-US" sz="1125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на нотном стане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музыка рисует лёгкую птичью песенку, звонкий полёт или смешное щебетание. На нотном стане это выглядит как живой рассказ: ноты поднимаются, опускаются и будто машут крыльями. Слушать такую пьесу особенно интересно детям.
</a:t>
            </a:r>
            <a:endParaRPr lang="en-US" sz="117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мелодия может звучать быстрее или медленнее, и тогда она сразу меняет характер. Сюжет остаётся тем же, но герой будто начинает идти по-другому.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 — много версий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сделать музыку громче, она станет смелее и торжественнее. Если звучание сделать тише, тема покажется более нежной, осторожной или даже таинственной.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звуки придают мелодии лёгкость, а низкие — серьёзность и вес. Поэтому одна тема может напоминать то шутку, то важный рассказ, хотя мелодия узнаётся сразу.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изменения помогают показать перемену чувств. Музыка словно надевает разные костюмы, и слушатель замечает, как одно настроение незаметно превращается в другое.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собственная музыкальная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порядок шагов помогает придумать короткую пьесу, которую легко представить и запомнить.
</a:t>
            </a:r>
            <a:endParaRPr lang="en-US" sz="2681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рассказывает даже без слов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танец, марш, сказка, мультфильм и спектакль по-своему говорят на языке звуков. Если внимательно слушать, в музыке легко узнать чувства, движение и маленькую историю.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2026-05-24T19:07:56Z</dcterms:created>
  <dcterms:modified xsi:type="dcterms:W3CDTF">2026-05-24T19:07:56Z</dcterms:modified>
</cp:coreProperties>
</file>