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Маршак «Март»: как поэт показывает приход весны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в стихотворении через свет, капель и радостное ожидание тепла.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и его стихи для детей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умел говорить о мире просто и образно. Его стихи легко слушать, потому что в них есть ясные картины природы, живые звуки и добрые чувства, знакомые каждому ребёнку.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— первый шаг от зимы к весне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ещё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стихотворения чувствуется, что зима пока не сдалась окончательно. Но холод уже ослабевает, и в природе появляются первые признаки перемен, которые невозможно не заметить.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темнеет, становится влажным и неровным. Он постепенно уступает место весеннему теплу, а вместе с этим меняется и вся картина вокруг: двор, улица и небо выглядят иначе.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приближается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свет становятся мягче, словно природа делает осторожный шаг навстречу теплу. Так март в стихотворении выглядит не просто месяцем, а началом долгожданного обновления.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приметы весны в стихотворении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стихотворении сразу задаёт весенний тон. Оно светит сильнее и дольше, и от его лучей всё вокруг будто просыпается после зимнего сна.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капели делает картину марта особенно живой. Этот звук слышится как первый весенний привет, а за окном он напоминает: холода постепенно уходят.
</a:t>
            </a:r>
            <a:endParaRPr lang="en-US" sz="939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Таящий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уже не выглядит пушистым и чистым, как зимой. Он мокнет, темнеет и оседает, показывая, что весна уверенно меняет привычный зимний пейзаж.
</a:t>
            </a:r>
            <a:endParaRPr lang="en-US" sz="985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сосульки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блестят, а сосульки тают на глазах. Эти детали очень узнаваемы для детей и помогают легко представить весенний двор, где всё заметно движется и меняется.
</a:t>
            </a:r>
            <a:endParaRPr lang="en-US" sz="9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марта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ещё чувствуется зимняя прохлада, но в воздухе уже есть ожидание перемен. Это спокойное начало подготавливает читателя к радостному весеннему событию.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звуки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капель, начинает блестеть вода, а свет становится ярче. Природа словно подаёт первый голос после долгого молчания.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настроение становится совсем светлым. Весна воспринимается как долгожданный гость, который приносит тепло, движение и хорошее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солнца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знак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стихотворении сразу сообщает: зима отступает. Оно становится заметнее, светит увереннее и будто открывает дорогу теплу, которое уже стоит на пороге.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приходит в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меняют всё вокруг: снег начинает таять, воздух становится мягче, а двор наполняется ощущением долгожданного тепла и движения.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солнца природа словно просыпается. Земля, снег и вода меняют свой вид, и читатель чувствует, что начинается новая весенняя жизнь.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солнца связан не только с теплом, но и с хорошим настроением. Оно делает март добрым, светлым и похожим на маленькое чудо.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оживляет природу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изображает природу так, будто она умеет чувствовать и двигаться. Снег тает, свет меняется, а воздух становится другим, как будто наступает новое время.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слышатся звон капели и движение воды. Благодаря этим звукам март не кажется тихим и неподвижным: он звучит, будто просыпается прямо на глазах.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вместо покоя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Маршака не стоит на месте. Всё вокруг меняется быстро и заметно: снег уходит, появляются лужи, а пейзаж становится всё более весенним.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как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март не как строку в календаре, а как важное событие. Читатель видит, как зима отступает, а весна уверенно входит в мир.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— короткие строки, чёткий ритм и звонкие повторения — делают стихотворение похожим на песенку.
</a:t>
            </a:r>
            <a:endParaRPr lang="en-US" sz="2011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запоминается и звучит бодро, поэтому его приятно читать вслух.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стихотворения С. Я. Маршака «Март»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март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свете сразу рисуют яркий мартовский день. Перед глазами встаёт двор, где солнце уже не просто светит, а начинает побеждать зимний холод. От этого снег блестит, а воздух кажется прозрачнее.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Капель, лужи и тонкий лёд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связанная с водой, помогает услышать весну. Капля падает за каплей, на дорожках появляются лужи, а сосульки тают и уменьшаются. Картина получается простой, но очень живой, как окно после тёплого дыхания.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19" y="1773923"/>
            <a:ext cx="137813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49414"/>
            <a:ext cx="206700" cy="2133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понять во 2 классе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снег, солнце, капель, лужи и тепло — всё это дети видят каждый год. Поэтому читать текст легко: он сразу связывается с личным опытом.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использует ясные слова и короткие фразы. Они не путают читателя, а помогают быстро представить, как меняется природа в первые весенние дни.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стихотворении чувствуется без объяснений. Даже младшие школьники легко замечают, что март приносит свет, движение и хорошее настроение, почти как праздник на улице.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приходит весна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изменений, которые Маршак показывает от зимы к первой весенней радости.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обновление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март показывает, как меняется весь мир вокруг. Снег становится рыхлым, свет — ярче, а воздух — мягче. Даже привычный двор кажется совсем новым и немного праздничным.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связывает приход весны с пробуждением природы. Слышится капель, появляются лужи, тают сосульки. Эти детали говорят, что зима уступает место теплу, а природа начинает жить по-новому.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становится светлее и теплее, меняется и настроение человека. Появляются бодрость, ожидание и улыбка. Так весна у Маршака обновляет не только землю, но и сердце.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изображает снег, солнце и капель как будто живыми. Они действуют, меняют мир вокруг и создают ощущение, что март сам пришел в гости и начал хозяйничать.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эпитеты помогают увидеть картину весны ясно и сразу. Читатель легко представляет блестящий снег, теплый свет и звонкие весенние звуки, которые делают стихотворение особенно выразительным.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делает текст похожим на веселый весенний перезвон. Повторяющиеся и звонкие звуки передают капель, движение воды и бодрый ритм пробуждающейся природы.
</a:t>
            </a:r>
            <a:endParaRPr lang="en-US" sz="10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подходит к стихотворению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подойдет рисунок светлого двора или улицы, где ярко светит солнце. Такой пейзаж сразу передает ощущение тепла и первых весенних перемен.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важно показать мокрый, неровный снег, лужи и сосульки. Эти детали помогают увидеть, как зима постепенно сдает свои позиции и уступает место весне.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добавить блестящую воду, капель с крыш и немного неба. Тогда рисунок станет похож на настоящую мартовскую минуту, когда все вокруг уже начинает просыпаться.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детей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появляются лужи, блестящий снег и сосульки. Детям хочется дольше гулять, прыгать через воду и замечать, как все вокруг меняется почти на глазах.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за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видит первые теплые лучи, мокрый снег и капель с крыши. Эти знакомые детали сразу напоминают о конце зимы и начале долгожданной весны.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наблюдений стихотворение становится близким и понятным. Оно помогает заметить красоту обычного дня и почувствовать радость от самых простых весенних чудес.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радостного открытия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Словно 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так, будто человек увидел весну впервые и очень обрадовался. В словах чувствуется мягкое удивление, а в каждой строке — светлая улыбка.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четкий ритм делают чтение живым и подвижным. Текст как будто шагает навстречу весне, легко и весело, без лишней серьезности.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 создают ощущение маленького чуда, которое происходит прямо сейчас. Март в стихотворении выглядит не скучным месяцем, а добрым гостем, принесшим тепло и радость.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как знак перемен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еще лежит, но уже не властвует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март появляется на границе двух времен года. Снег еще не исчез совсем, но солнце уже заметно сильнее, и от этого мир кажется более мягким и светлым. Зима уступает, хотя и не сразу.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вместе с надеждой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марта связан не только с погодой, но и с ожиданием хороших перемен. Когда тает снег и звенит капель, читатель чувствует: впереди тепло, длинные дни и много нового. Весна звучит как обещание.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263" y="2167825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побеждает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стихотворении становится главным знаком весны. Оно делает мир ярче, помогает снегу таять и приносит ощущение, что холод уже отступает.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капель, лужи и ручейки показывают, что весна уже в пути. Эти простые детали легко представить и сразу узнать в собственной жизни.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просыпается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у Маршака — это пробуждение всего живого. Земля, воздух и звуки меняются, а вместе с ними меняется и настроение человека, становится легче и радостнее.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замечать, как природа влияет на чувства. Когда вокруг светло и тепло, в душе тоже появляется больше улыбок и ожидания хорошего.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приятно читать вслух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читать стихотворение без спешки и запинок. Оно звучит ровно и ясно, поэтому даже младшим школьникам легко следить за мыслью поэта.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мягких и звонких звуков, которые напоминают капель и весенний перезвон. От этого чтение получается живым, веселым и немного музыкальным.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быстро рисуют солнце, снег и лужи, слушатель сразу представляет мартовский день. Текст читается почти как маленькая весенняя песенка, которую хочется повторить.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у Маршака — это радость пробуждения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зима уступает место весне, а вместе с природой меняется и настроение человека. Простые слова, яркие детали и бодрый ритм делают март у Маршака светлым и запоминающимся.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2026-05-27T13:52:47Z</dcterms:created>
  <dcterms:modified xsi:type="dcterms:W3CDTF">2026-05-27T13:52:47Z</dcterms:modified>
</cp:coreProperties>
</file>