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местоимения some, any, no, every и их производные
</a:t>
            </a:r>
            <a:endParaRPr lang="en-US" sz="2587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значение и использование ключевых английских неопределённых местоимений.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применение местоимений в речи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some, any, no и every — важнейшая часть английского языка. Они выражают неопределенное количество и помогают в различных типах предложений, делая речь точной и вежливой.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some уместно при предложениях и просьбах, например: Would you like some tea? Это делает речь более вежливой.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с исчисляемыми существительными во множественном числе и неисчисляемыми, например: some apples, some water.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используют в утвердительных предложениях, когда речь идёт о небольшом количестве или неопределённом числе предметов или лиц.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some: основные правила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some в предложениях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some interesting ideas about the project. Ее предложения могут значительно улучшить результат, хотя пока их не слишком много.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are some cookies on the plate. Несколько печений ждут гостей, чтобы их попробовать и насладиться вкусом.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Отсутствующие ученики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students are absent today. Не все пришли в школу из-за болезни или других причин, уроки идут в неполном составе.
</a:t>
            </a:r>
            <a:endParaRPr lang="en-US" sz="13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часто используется в вопросах и отрицаниях для выражения неопределённости или отсутствия предметов или лиц.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вопросах: Do you have any brothers? спрашивает о наличии братьев без указания конкретного числа.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отрицаниях: I don’t have any money. подчёркивает отсутствие денег полностью или частично.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утвердительных предложениях any может означать «любой» — Any student may participate, показывая отсутствие ограничений.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any: основные правила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примеры с any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хлебе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there any bread left? Этот вопрос помогает узнать о наличии хлеба в доме. Ответ зависит от реального состояния.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домашних питомцах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got any pets? - спрашивают, интересуясь, есть ли животные у собеседника или нет.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молока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isn’t any milk. Фраза показывает, что в холодильнике молока нет, и это важно для планирования покупок.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выражает полное отсутствие чего-либо в утвердительном предложении, например: No homework today — сегодня нет домашнего задания.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Употребляется с существительными как в единственном, так и во множественном числе для категоричного отрицания: No dogs barked last night.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абсолютное «нельзя», «никто» или «ничего» в контексте, подчеркивая отсутствует предмет или лицо.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no: основные правила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no в предложениях
</a:t>
            </a:r>
            <a:endParaRPr lang="en-US" sz="2477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people came to the meeting. Никого не было на собрании, что вызвало проблемы с проведением запланированной дискуссии.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холодильник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cheese was left in the fridge. Сыр полностью закончился, и теперь его нужно купить для новых блюд.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one knows the answer. Никто не знает решения задачи, поэтому нужна помощь учителя или повторное объяснение материала.
</a:t>
            </a:r>
            <a:endParaRPr lang="en-US" sz="13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употребляется только с исчисляемыми существительными в единственном числе, обозначая каждого без исключения предмета или человека.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every: основные правила
</a:t>
            </a:r>
            <a:endParaRPr lang="en-US" sz="2734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Every lesson is interesting — каждый урок важен и привлекает внимание учащихся.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Подчёркивает всеобщее охватывание, например: Every car is parked outside — все автомобили стоят снаружи.
</a:t>
            </a:r>
            <a:endParaRPr lang="en-US" sz="11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Every: типичные примеры в повседневной жизни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уход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washes his hands every morning. Это устойчивая привычка, подчёркивающая регулярность и личную гигиену.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учеников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student must wear a uniform. Все учащиеся обязаны соблюдать дресс-код, что помогает создавать дисциплинированную атмосферу.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book in the library is useful. Каждая книга в библиотеке содержит важную информацию для учёбы и личного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Learner’s Corpus, анализ 2023 года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some, any, no, every
</a:t>
            </a:r>
            <a:endParaRPr lang="en-US" sz="240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местоимения широко применяются в учебных материалах для разработки навыков владения английским языком.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встречается чаще всех, что отражает его положительную и универсальную роль в речи, тогда как every используется реже, акцентируя обобщение.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788" y="3174770"/>
            <a:ext cx="54495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36980"/>
            <a:ext cx="792600" cy="63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от some: особенности и примеры
</a:t>
            </a:r>
            <a:endParaRPr lang="en-US" sz="2338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Somebody / Someone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неопределённого человека, часто встречаются в рассказах и повседневной речи, например, Somebody knocked at the door.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Somewhere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неопределённое место, применимо как в вопросах, так и утвердительных предложениях: Let’s meet somewhere quiet.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Something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указания на неопределённый предмет или вещь, например, I want something sweet.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производные от some выражают неопределённость, часто с положительным или нейтральным оттенком значений.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491" y="1361819"/>
            <a:ext cx="604800" cy="483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638" y="2251415"/>
            <a:ext cx="389025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491" y="4135626"/>
            <a:ext cx="604800" cy="4838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от any: функции и примеры
</a:t>
            </a:r>
            <a:endParaRPr lang="en-US" sz="2663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Anybody / Anyone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значение 'кто-либо', широко употребляются в вопросах и отрицаниях: Does anybody want to join?
</a:t>
            </a:r>
            <a:endParaRPr lang="en-US" sz="1328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Anything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'что-либо', встречается в контекстах отрицания и сомнения: She didn't say anything.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Anywhere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обозначения неограниченного места: You can sit anywhere you like.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от any часто используются для выражения неопределённости и отсутствия ограничений в различных типах предложений.
</a:t>
            </a:r>
            <a:endParaRPr lang="en-US" sz="13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36980"/>
            <a:ext cx="792600" cy="63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от no: значение и примеры
</a:t>
            </a:r>
            <a:endParaRPr lang="en-US" sz="2707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Nobody / No one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полное отсутствие людей: Nobody answered the phone.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Nowhere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указания на отсутствие места: He went nowhere yesterday.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Nothing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полное отсутствие предметов или вещей: There is nothing in the box.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от no подчёркивают категоричность и полное отсутствие соответствующих субъектов или объектов.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491" y="1361819"/>
            <a:ext cx="604800" cy="483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381" y="2251415"/>
            <a:ext cx="583538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22" y="3184796"/>
            <a:ext cx="583537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959" y="4118196"/>
            <a:ext cx="453863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от every: описание и примеры
</a:t>
            </a:r>
            <a:endParaRPr lang="en-US" sz="2516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Everybody / Everyone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всех членов группы без исключения: Everybody enjoyed the concert.
</a:t>
            </a:r>
            <a:endParaRPr lang="en-US" sz="1328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Everything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Подчёркивает полноту и всеобъемлющее включение: Everything was perfect at the event.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Everywhere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«везде», указывая на все возможные места: We looked everywhere but found nothing.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от every используют для обобщений, выделяя каждого в отдельности в пределах группы.
</a:t>
            </a:r>
            <a:endParaRPr lang="en-US" sz="13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значения и употребление производных местоимений в различных контекстах.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Grammar, 2022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производных местоимений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от some указывают на неопределённость с положительным оттенком, any – на неопределённость и отрицание, no – на отсутствие, every – на полноту охвата.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 any в утвердительных предложениях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учащиеся ошибочно используют any в утверждениях без значения 'любой', что приводит к неправильной конструкции, например, 'I have any books'. Правильно: 'I have some books'.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nobody и anybody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 — употребление двойного отрицания, например, «Nobody didn’t answer». Правильный вариант: «Nobody answered» без отрицательной частицы 'didn’t'.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согласование every с множественным числом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говорят 'Every students' вместо 'Every student'. Every используется только с существительными в единственном числе.
</a:t>
            </a:r>
            <a:endParaRPr lang="en-US" sz="13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Запоминайте no как признак полного отрицания и every — для выражения обобщений и каждого элемента в группе.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Ассоциируйте any с вопросами и отрицаниями — это помогает быстро определить правильное использование в речи.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some с положительными контекстами и предложениями, которые выражают наличие или предложение чего-либо.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для запоминания правил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местоимений в переписке и диалогах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 ‘Would you like some juice?’ помогает вежливо сделать предложение. Местоимения придают коммуникации отзывчивость и корректность.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отрицаний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‘No, I don’t want any’ демонстрирует правильное отрицание наличия чего-либо в разговоре или сообщении.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отсутствия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‘Nobody called me’ подчёркивает полное отсутствие действий или людей, что важно для выражения фактов в переписке.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местоимений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Владея местоимениями some, any, no, every и их производными, школьники повышают точность речи, избегают ошибок и получают уверенность в английском общении.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2026-05-07T16:22:24Z</dcterms:created>
  <dcterms:modified xsi:type="dcterms:W3CDTF">2026-05-07T16:22:24Z</dcterms:modified>
</cp:coreProperties>
</file>