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и значение народной борьбы в Беларуси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борьба в годы Второй мировой войны — фундамент белорусской памяти и идентичности.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июня 1941 года Беларусь оказалась под героическим немецким режимом, который применял жестокие методы геноцида и террора. В ответ возникло массовое сопротивление народа в условиях оккупации.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начала оккупации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оккупации Беларуси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 1941 года — начало оккупации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войска пересекли советскую границу, установив на территории режим контроля и террора.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1942 год — ужесточение политики террора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массовое уничтожение мирного населения и создание гетто для еврейских общин.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1943 год — рост сопротивления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Партизанские движения значительно расширились, охватывая более половины территории страны.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 1944 года — освобождение Беларуси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войска вместе с партизанами освободили территорию, завершив период оккупации.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расстрелы, депортации и лагеря смерти уничтожили значительную часть населения республики.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2,5 миллиона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количество погибших жителей Беларуси, включая половину довоенных евреев.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Республики Беларусь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Партизанское движение проводило диверсии, разрушая инфраструктуру и оказывая сопротивление войскам оккупантов.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Подпольные организации действовали в городах и на предприятиях, занимаясь разведкой и саботажем.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акции неповиновения выражались в скрытых и открытых формах протеста против оккупантов.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население активно помогало советским солдатам и партизанам, обеспечивая ресурсами и информацией.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народного сопротивления в Беларуси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 Центрального штаба партизанского движения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партизанского движения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партизан к 1943 году обусловлен усилением репрессий и опорой на местное население.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численности свидетельствует о массовом вовлечении населения и эффективности сопротивления.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августе–сентябре 1943 года проведено более 21 тысячи диверсий, препятствовавших перемещению войск и грузов вермахта.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диверсий на железных дорогах
</a:t>
            </a:r>
            <a:endParaRPr lang="en-US" sz="1373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сотен эшелонов были выведены из строя, что существенно нарушило планы противника по переброске резервов.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эшелонов на линии Минск–Москва
</a:t>
            </a:r>
            <a:endParaRPr lang="en-US" sz="1209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Диверсии ослабили оборонительный потенциал войск, повысив шансы советских сил на успешное наступление.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Тактический эффект операции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«Рельсовая война»: ключевые моменты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52020"/>
            <a:ext cx="4063200" cy="1726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охвата территории партизанским сопротивлением в разных областях показывает вариативность активности движения.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сопротивления зависела от географических и демографических факторов региона.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Центрального штаба партизанского движения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Партизанское движение по регионам Беларуси (начало 1944 года)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точных разведданных способствовала подготовке ударных операций Красной армии.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Партизаны выполняли диверсии в тылу врага, подрывая боеспособность и коммуникации противника.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действия ускорили освобождение ключевых городов, включая Минск, летом 1944 года.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партизан и Красной армии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Подрывы мостов и эшелонов являлись стратегически важными операциями сопротивления против немецких коммуникаций.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11 000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железнодорожных мостов были выведены из строя партизанами, что серьезно осложнило передвижение войск врага.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Центрального штаба партизанского движения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Партизанские отряды Беларуси представляли собой организованные группы, разделённые на бригады под руководством опытных командиров, таких как Василий Корж и Михаил Шмырёв — Шмайсер. Эта система обеспечивала координацию и эффективность действий в сложных условиях оккупации.
</a:t>
            </a:r>
            <a:endParaRPr lang="en-US" sz="600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партизанских отрядов и лидеры движения
</a:t>
            </a:r>
            <a:endParaRPr lang="en-US" sz="715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активными зонами партизанской борьбы стали Полесье, Витебская и Гомельская области. Здесь сформировались устойчивые партизанские территории со своей системой управления и хозяйственной деятельностью, что способствовало длительному сопротивлению противнику.
</a:t>
            </a:r>
            <a:endParaRPr lang="en-US" sz="644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активного сопротивления
</a:t>
            </a:r>
            <a:endParaRPr lang="en-US" sz="1032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 география партизанского движения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Подполье в городах и селах включало около 70 тысяч активных участников, которые организовывали сопротивление на предприятиях, в школах и медицинских учреждениях, действуя вне поля зрения оккупантов.
</a:t>
            </a:r>
            <a:endParaRPr lang="en-US" sz="1333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деятельности подпольщиков охватывали распространение антифашистских листовок, диверсии на промышленных объектах и сбор разведывательных данных для использования в работе партизанских отрядов.
</a:t>
            </a:r>
            <a:endParaRPr lang="en-US" sz="1319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Минское подполье стало примером организованной борьбы, где активные участники, такие как Татьяна Маркус, проявили высокую смелость и самоотверженность в противостоянии с оккупантами.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Подпольное движение: масштабы и проявления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 партизанской борьбе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брали на себя важные роли: обеспечивали связь, занимались разведкой, доставкой оружия и медицинской помощью. Они составляли около 20% партизанского состава, демонстрируя небывалую стойкость и самоотверженность.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молодежи и подростков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Молодежь, включая подростков, активно участвовала в диверсиях и боевых операциях, составляя до 10% личного состава. Их пример вдохновлял население и усиливал народное сопротивление на оккупированных территориях.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женщин и молодежи в народное сопротивление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Оккупанты применяли массовые карательные акции, включая сожжение более 200 деревень, таких как Хатынь, в ответ на активное сопротивление жителей.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Расстрел заложников и депортации в лагеря смерти стали обычной практикой для подавления партизан и устрашения населения, усиливая атмосферу страха.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политики коллективной ответственности означало наказание целых общин за действия отдельных повстанцев, что усугубляло гуманитарный кризис.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жестокость репрессий, народное сопротивление не ослабевало, а, наоборот, приобретало новые формы и ширилось, делая оккупацию более ненадежной.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 и карательные экспедиции фашистов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лету 1944 года партизанские формирования насчитывали свыше 370 тысяч бойцов, освободив значительные районы и создав условия для формирования партизанских республик.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освобождённых территориях были созданы органы советской власти, обеспечивавшие снабжение, санитарное обслуживание, образование и печать листовок, что поддерживало жизнедеятельность населения.
</a:t>
            </a:r>
            <a:endParaRPr lang="en-US" sz="1341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имели витебская и могилёвская области, где устойчиво функционировали партизанские республики с организованным самоуправлением и хозяйственной деятельностью.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Освобожденные территории и функционирование партизанских республик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Коллаборационизм проявился в создании Белорусской вспомогательной полиции и формирований, которые насчитывали около 50 тысяч человек и сотрудничали с немцами.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сотрудничества варьировались от принудительных обстоятельств и идеологического давления до стремления к выживанию или личной выгоде среди населения.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Важными были случаи перехода части коллаборационистов на сторону сопротивления, что отражало сложность выбора и противоречивые настроения среди белорусского населения.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Феномен коллаборационизма: масштабы, причины и последствия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669" y="14404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5648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6274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продовольствием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жители снабжали партизан продуктами и медикаментами, поддерживая бойцов в тяжёлых условиях войны и способствуя их выживанию и боеспособности.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и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семьи прятали партизан, обеспечивали связь между отрядами и передавали важные сведения о передвижении врага, что повышало эффективность сопротивления.
</a:t>
            </a:r>
            <a:endParaRPr lang="en-US" sz="1431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и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Патриотизм и желание отомстить за разрушения сплачивали население, стимулируя массовую поддержку партизанских действий в Гродненской и Брестской областях.
</a:t>
            </a:r>
            <a:endParaRPr lang="en-US" sz="1478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партизанам со стороны населения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окончанию оккупации Беларусь была полностью освобождена, но потеряла свыше трети довоенного населения – около 2,5 миллиона человек, став одним из самых пострадавших регионов Европы.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разрушены 209 городов и поселков, а также более 9 тысяч деревень, что нанесло сокрушительный удар по экономике и инфраструктуре страны.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борьба оставила глубокий след в исторической памяти, сформировав чувство национальной гордости и единства среди белорусов.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включали укрепление гражданской идентичности и возрождение патриотизма, ставших основой для послевоенного восстановления и развития.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последствия народной борьбы в Беларуси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Мемориальные комплексы, такие как Хатынь и Брестская крепость, стали знаковыми местами памяти о страданиях и героизме белорусов во время войны. Они служат постоянным напоминанием о подвиге народа.
</a:t>
            </a:r>
            <a:endParaRPr lang="en-US" sz="939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мемориалы как символ памяти
</a:t>
            </a:r>
            <a:endParaRPr lang="en-US" sz="1172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Василя Быкова и Алеся Адамовича отражает сложные судьбы участников народного сопротивления, помогая новым поколениям понять и ценить героизм предков через слова и образы.
</a:t>
            </a:r>
            <a:endParaRPr lang="en-US" sz="95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искусство в сохранении истории
</a:t>
            </a:r>
            <a:endParaRPr lang="en-US" sz="1225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музеи и выставки, посвящённые войне и партизанскому движению, формируют у молодёжи чувство гражданственности и солидарности, укрепляя патриотические ценности.
</a:t>
            </a:r>
            <a:endParaRPr lang="en-US" sz="95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и музейные экспозиции
</a:t>
            </a:r>
            <a:endParaRPr lang="en-US" sz="975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памяти и воспитание на героическом опыте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борьба стала символом стойкости и единства белорусов, формируя национальную идентичность и традиции гражданской солидарности, актуальные для современного общества и будущих поколений.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уроки народной борьбы для Беларуси и будущих поколений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2026-05-11T06:46:00Z</dcterms:created>
  <dcterms:modified xsi:type="dcterms:W3CDTF">2026-05-11T06:46:00Z</dcterms:modified>
</cp:coreProperties>
</file>