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программа на языке Паскаль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Паскаль помогает освоить команды, переменные, ввод, вывод и простые вычисления. Программа оживает на экране.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программирование в 8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программа знакомит с алгоритмом и правилами записи команд. На Паскале особенно хорошо видно структуру, служебные слова и порядок действий. Школьники осваивают программу, команду, переменную, тип данных, компиляцию и выполнение.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языка Паскаль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 год — создание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Никлаус Вирт разработал Паскаль как учебный язык для обучения структурному программированию и аккуратной записи программ.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 — популярность в средах разработки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Turbo Pascal и Delphi получили широкую известность, и Паскаль часто использовали в школах и на первых курсах программирования.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— строгая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ценят за понятные правила оформления и ясную структуру, благодаря которой начинающим проще не запутаться в коде.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где пишут и запускают программу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создают код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с Паскалем используют среды программирования Free Pascal, Lazarus или Turbo Pascal. Исходный код обычно сохраняют в файле с расширением .pas. Так текст программы становится «рабочим материалом».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запуске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запуска видны редактор с кодом, сообщения компилятора и кнопка старта. Компилятор проверяет синтаксис, а среда показывает путь от написанного текста к результату на экране.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самой простой программы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программа начинается с заголовка program, затем идёт блок описаний, а после него — раздел begin...end. Такая схема помогает сразу понять, где стартует программа и где заканчиваются команды.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begin...end размещаются операторы, которые выполняются по порядку сверху вниз. Именно последовательность команд формирует результат, даже если в программе всего одна операция.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end обязательно ставится точка. Это важное правило: оно показывает завершение программы и помогает избежать ошибок компиляции из‑за мелких 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первой программы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 назначение ключевых слов и правила записи знаков в учебном Паскале.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ключевых слов и знаков (в том числе точка после end.) напрямую влияет на то, компилятор успешно выполнит программу.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информатики: базовые конструкции языка Паскаль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учебной программы на Паскале (без привязки к конкретной среде)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первая программа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коротком примере выполняемая часть играет главную роль: именно она управляет тем, что увидит ученик в результате.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структура показывает: программа может быть небольшой, но её «скелет» всё равно задают ключевые части — от словаря языка до блока команд.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набора текста до результата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компиляции и запуске программы на Паскале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простое действие делает результат видимым без вычислений и ввода.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writeln выводит строку на экран: текст берётся в одинарные кавычки. Самое главное — ученик сразу видит сообщение после запуска.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первой программы на Паскале (конструкция writeln)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и их назначение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хранит значение в памяти компьютера и может использоваться в программе несколько раз. Это помогает связывать ввод пользователя и дальнейшие действия с данными.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данных для школьных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заданий чаще всего подходят целые числа integer и текст string. Тип данных задаёт, какие значения разрешены, и помогает компилятору проверять правильность операций.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 разделе var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объявляют после слова var. Например: var a: integer; s: string;. Так программа «знает», какие имена и форматы данных будут встречаться в командах.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типам данных Паскаля (методические материалы курса информатики, без количественных измерений).
</a:t>
            </a:r>
            <a:endParaRPr lang="en-US" sz="67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типы данных в школьных примерах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тип данных выбирают под задачу: для целых чисел удобен integer, для текста — string. Другие типы помогают уточнить, какие значения разрешены.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стартовый набор типов невелик. Это упрощает первые программы: ученику не нужно угадывать формат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данных с клавиатуры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read и readln считывают значения, которые вводит пользователь с клавиатуры. Обычно сначала в переменную попадает то, что пользователь набрал в ответ на запрос программы. Затем можно сразу использовать это значение в вычислениях.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чаще вводят одно число, имя или несколько значений подряд. Удобно связать ввод с кодом: курсор мигает в поле ввода, а в окне компилятора видно, что программа получила введённые данные.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вычисления в Паскале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Паскаль умеет выполнять базовые арифметические операции: сложение, вычитание, умножение и деление чисел. Для первых задач обычно берут две величины и получают новое число.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 — сумма двух чисел, разность и произведение. В таких заданиях важно, чтобы переменные были правильно объявлены и соответствовали типу исходных данных.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рассматривают формулу площади прямоугольника: a*b. Здесь выражение записывают в одну строку, а результат сразу выводят на экран.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верным, следите за порядком действий. Если нужно изменить стандартный порядок, применяйте скобки, например, (a+b)/2, а не a+b/2.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7579" y="787575"/>
            <a:ext cx="5228842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программистов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промахи при написании первых программ и кратко указаны причины: синтаксис, внимательность к символам или несоответствие типов.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связано не с логикой, а с точностью записи. Быстрая проверка знаков и имён обычно помогает исправить ошибку за минуту.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трудности учащихся при изучении Паскаля (обобщение практики выполнения стартовых работ).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и исправить ошибку в коде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сообщения компилятора до повторного запуска программы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программы с именем и возрастом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 — запрос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выводит на экран вопросы и ожидает ввод. Пользователь вводит имя и затем возраст с клавиатуры, чтобы дальше обработать эти значения.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 — сохранение в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сохраняется в переменных: строка для имени и число для возраста. Так данные становятся доступными для последующих команд, не нужно повторно вводить их.
</a:t>
            </a:r>
            <a:endParaRPr lang="en-US" sz="1152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 — формирование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собирает фразу с именем и возрастом, используя переменные. Текст сообщения подбирается так, чтобы ученик сразу понимал, что именно вывел компьютер.
</a:t>
            </a:r>
            <a:endParaRPr lang="en-US" sz="112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 — вывод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программа печатает готовое приветствие или короткое описание. Результат появляется в окне консоли, и ученик видит связь между вводом и выводом.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тем в курсе информатики (типовая структура практических работ).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сложности первых задач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шкала помогает увидеть «лестницу» заданий: от вывода сообщений к обработке данных, затем к ветвлениям и повторениям.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программы становятся опорой. Освоив структуру и ввод-вывод, проще понять, как условия и циклы управляют ходом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результат выполнения программы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программы результат выводится в окне консоли или в специальном окне среды программирования. Там отображается всё, что программа успела выполнить до завершения.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показывается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может быть приветствием, числом после вычислений, обработанным значением из ввода или фразой с именем пользователя. По нему ученик понимает, какие строки кода сработали.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первая программа на Паскале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программа формирует аккуратность: нужно писать код точно, по правилам и без лишних символов. Даже небольшая ошибка в знаках мешает выполнению, поэтому дисциплина закрепляется быстро.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осваивает структуру программы, понимает назначение её частей и учится читать код сверху вниз. Он получает представление о роли служебных слов, блоков и завершающих признаков.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отрабатываются ввод и вывод данных: переменные помогают хранить значения, а команды позволяют показать результат. Эти навыки пригодятся при изучении Python и C++ — меняется синтаксис, логика остаётся.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 первой программы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программа на Паскале наглядно показывает, как текстовый алгоритм превращается в работающий результат. Для 8 класса это понятный старт благодаря простой структуре, строгим правилам и быстрому ответу после запуска.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2026-05-14T11:10:25Z</dcterms:created>
  <dcterms:modified xsi:type="dcterms:W3CDTF">2026-05-14T11:10:25Z</dcterms:modified>
</cp:coreProperties>
</file>