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грибов: как грибы получают вещества и энергию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получают готовую пищу из среды и не фотосинтезируют.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 — особое царство живых организмов
</a:t>
            </a:r>
            <a:endParaRPr lang="en-US" sz="285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не похожи ни на растения, ни на животных. Их тело образуют гифы, а клеточные стенки содержат хитин. Пищу они переваривают вне клетки, а затем всасывают растворённые вещества всей поверхностью.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Сапротрофы, паразиты и симбионты используют разные источники органики и потому встречаются почти везде, где есть подходящий субстрат.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тема «Грибы»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способа питания помогают грибам занимать разные экологические ниши.
</a:t>
            </a:r>
            <a:endParaRPr lang="en-US" sz="2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 и гифы как основная часть гриба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36746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основа гриба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 обычно находится в почве, древесине или другом субстрате и остаётся незаметным. Именно он составляет основную часть тела гриба и обеспечивает его питание.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244415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нити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Гифы очень узкие и многочисленные, поэтому их общая поверхность велика. Через неё быстро поступают вода, сахара, минеральные соли и аминокислоты из среды.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121363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всасывание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разрастается мицелий, тем больше площадь контакта с субстратом. Это повышает скорость поглощения веществ и помогает грибу расти даже в бедной среде.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180000" y="3998337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видно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Грибница хорошо развивается в почве и на гниющей древесине. Там можно заметить тонкие белые нити, которые пронизывают субстрат и связывают его части.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914038"/>
            <a:ext cx="3563700" cy="13154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основные группы грибов по способу питания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группы отличаются источником пищи, но все они важны для природы.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грибов нет одного единственного способа питания: разные группы используют разные источники веществ и по-разному влияют на экосистемы.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тема «Питание грибов»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каких источников грибы получают пищу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грибы чаще всего используют именно мёртвые остатки растений и животных.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источник питания грибов — мёртвая органика; поэтому они особенно важны как разлагатели в природе.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теме, значения условные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Сапротрофы и разложение органических остатков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74058" y="141565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сапротрофы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Сапротрофные грибы питаются мёртвыми остатками листьев, древесины, плодов и тел животных. Они не ждут готовой простой пищи, а сами подготавливают её ферментами.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74058" y="212440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ферментов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Выделяемые ферменты разрушают клетчатку, белки и жиры. После этого сложные вещества превращаются в более простые соединения, которые гриб может всосать через гифы.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74058" y="283315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веществ в почву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разложении в почву возвращаются углерод, азот, фосфор и другие элементы. Эти вещества снова становятся доступными для растений и других организмов.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74058" y="354190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сапротрофам органические остатки не накапливаются бесконечно. Почва становится богаче перегноем, а круговорот веществ в природе продолжается без остановки.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574058" y="425065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Сапротрофы помогают лесам, лугам и полям сохранять порядок в природе. Без них поверхность земли быстро покрывалась бы слоем неразложившихся остатков.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грибы и вред для хозяина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за счёт хозяина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грибы поселяются на живых организмах и получают от них питательные вещества. При этом хозяин теряет силы, а иногда и погибает.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38491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Поражения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листьях, стеблях и зёрнах могут появляться пятна, налёт, ржавчина, гниль и увядание. Такие признаки мешают растениям нормально расти и плодоносить.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58982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 для деревьев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деревьев часто развиваются трутовые наросты на стволах. Они ослабляют древесину, нарушают питание и со временем могут привести к повреждению или гибели дерева.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729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для 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паразитические грибы поражают и человека, вызывая болезни кожи, ногтей или слизистых оболочек. Поэтому важно соблюдать чистоту и вовремя обращаться за помощью.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гриб получает пищу из среды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органические вещества проходят путь от субстрата к мицелию и используются грибом.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766" y="1596471"/>
            <a:ext cx="50580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08752" y="3129007"/>
            <a:ext cx="347737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78987" y="1652893"/>
            <a:ext cx="505800" cy="5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78641" y="3117266"/>
            <a:ext cx="442575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Микориза: союз грибов и корней растений
</a:t>
            </a:r>
            <a:endParaRPr lang="en-US" sz="2704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двух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 — это взаимовыгодное сожительство гриба и корней растения. Оба партнёра остаются самостоятельными, но тесно связаны обменом веществ.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получает растение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получает от гриба воду и минеральные соли, особенно соединения фосфора и азота. Благодаря этому корни работают эффективнее и лучше обеспечивают весь организм.
</a:t>
            </a:r>
            <a:endParaRPr lang="en-US" sz="913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получает гриб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растения гриб получает органические вещества, прежде всего сахара, образованные в листьях при фотосинтезе. Это питание помогает ему расти и образовывать мицелий.
</a:t>
            </a:r>
            <a:endParaRPr lang="en-US" sz="965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помогает деревьям, кустарникам и многим травянистым растениям лучше переживать засуху, бедные почвы и другие неблагоприятные условия.
</a:t>
            </a:r>
            <a:endParaRPr lang="en-US" sz="98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953505"/>
            <a:ext cx="3408600" cy="9273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получает гриб и что получает растение в микоризе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показывает взаимную выгоду: гриб снабжает растение водой и солями, а сам получает органические вещества, образованные в листьях.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 — это обмен ресурсами, который повышает шансы обоих партнёров на успешную жизнь.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о микоризе; ботаника, школьный курс.
</a:t>
            </a:r>
            <a:endParaRPr lang="en-US" sz="98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грибов и вещества, которые они разрушают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помогают грибам добывать питание из разных материалов: листьев, древесины, хлеба и других остатков органики.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грибы приспособлены к разложению клетчатки и крахмала, поэтому они особенно заметны на растительных остатках.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теме «питание грибов»; учебная биология.
</a:t>
            </a:r>
            <a:endParaRPr lang="en-US" sz="78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грибы всасывают воду и минеральные соли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36746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всю поверхность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растворённые вещества входят в гриб не через специальные органы, а через всю поверхность гиф. Это делает питание возможным в тесном контакте с субстратом.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244415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площадь мицелия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разрастается мицелий, тем больше его поверхность всасывания. Поэтому гриб может быстро поглощать влагу, соли и другие растворённые вещества из окружающей среды.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3121363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влаги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особенно хорошо растут во влажных местах и после дождя. При недостатке воды обмен веществ замедляется, а тонкие нити мицелия могут повредиться.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399831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Медленнее в сухости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почва или воздух мешают поступлению воды к гифам. Из-за этого гриб растёт хуже, а добывать питательные вещества становится значительно труднее.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Плодовое тело и скрытая грибница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517350"/>
            <a:ext cx="28137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снаружи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Плодовое тело — это часть гриба, которую мы чаще всего замечаем в лесу. Оно служит для образования спор, но не является главным местом питания.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31476" y="1517350"/>
            <a:ext cx="28137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гриба скрыта в среде: в почве, древесине или другом субстрате. Именно мицелий растёт, всасывает вещества и обеспечивает жизнь всего организма.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82952" y="1517350"/>
            <a:ext cx="28137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повредить плодовое тело, гриб не исчезает полностью, потому что грибница остаётся в субстрате. Она может снова образовать новые плодовые тела при подходящих условиях.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Условия, влияющие на питание грибов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грибов особенно важны влага и тёплая, но не жаркая среда. В таких условиях ферменты работают активнее.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грибы питаются при достаточной влажности и наличии органических остатков; сухость и холод заметно снижают их рост.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факторов, влияющих на питание грибов; школьная биология.
</a:t>
            </a:r>
            <a:endParaRPr lang="en-US" sz="78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4025" y="1962684"/>
            <a:ext cx="521100" cy="5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6897" y="2184339"/>
            <a:ext cx="521100" cy="5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9177" y="3346045"/>
            <a:ext cx="521100" cy="5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21408" y="3446120"/>
            <a:ext cx="455963" cy="5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грибов в круговороте веществ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13584" y="1713798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остатков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разрушают опавшие листья, ветки, плоды и другие остатки живых организмов. Так они не дают органике накапливаться слоем на поверхности почвы.
</a:t>
            </a:r>
            <a:endParaRPr lang="en-US" sz="1011" dirty="0"/>
          </a:p>
        </p:txBody>
      </p:sp>
      <p:sp>
        <p:nvSpPr>
          <p:cNvPr id="12" name="Text 3"/>
          <p:cNvSpPr txBox="1"/>
          <p:nvPr/>
        </p:nvSpPr>
        <p:spPr>
          <a:xfrm>
            <a:off x="5516456" y="193545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работы грибов в почву снова попадают углерод, азот, фосфор и другие элементы. Затем их могут использовать новые растения для роста.
</a:t>
            </a:r>
            <a:endParaRPr lang="en-US" sz="1011" dirty="0"/>
          </a:p>
        </p:txBody>
      </p:sp>
      <p:sp>
        <p:nvSpPr>
          <p:cNvPr id="13" name="Text 4"/>
          <p:cNvSpPr txBox="1"/>
          <p:nvPr/>
        </p:nvSpPr>
        <p:spPr>
          <a:xfrm>
            <a:off x="2038736" y="3097159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перегноя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 бактериями грибы участвуют в образовании перегноя. Благодаря этому почва становится более рыхлой, питательной и пригодной для жизни растений.
</a:t>
            </a:r>
            <a:endParaRPr lang="en-US" sz="1011" dirty="0"/>
          </a:p>
        </p:txBody>
      </p:sp>
      <p:sp>
        <p:nvSpPr>
          <p:cNvPr id="14" name="Text 5"/>
          <p:cNvSpPr txBox="1"/>
          <p:nvPr/>
        </p:nvSpPr>
        <p:spPr>
          <a:xfrm>
            <a:off x="5848398" y="319723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леса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грибов лесная подстилка быстро накапливалась бы и мешала бы новым растениям. Их деятельность помогает лесу обновляться и сохранять равновесие.
</a:t>
            </a:r>
            <a:endParaRPr lang="en-US" sz="101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органики к новым веществам в теле гриба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веществ от внешней среды к росту мицелия и образованию спор.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грибов по типу питания
</a:t>
            </a:r>
            <a:endParaRPr lang="en-US" sz="2781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Шампиньон на богатой почве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Шампиньон растёт там, где много мёртвой органики: на перегное, в компосте, на обработанной почве. Он разлагает остатки и получает уже готовые вещества, не повреждая живые организмы.
</a:t>
            </a:r>
            <a:endParaRPr lang="en-US" sz="1001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Трутовик на стволе дерева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Трутовик поселяется на живом или ослабленном дереве и постепенно использует его вещества. Из-за этого древесина разрушается, а само растение слабеет и хуже развивается.
</a:t>
            </a:r>
            <a:endParaRPr lang="en-US" sz="1001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гриб в лесу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гриб часто связан с корнями деревьев через микоризу. Гриб получает сахара, а дерево — воду и минеральные соли, поэтому оба партнёра растут успешнее.
</a:t>
            </a:r>
            <a:endParaRPr lang="en-US" sz="1001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питание грибов важно для человека
</a:t>
            </a:r>
            <a:endParaRPr lang="en-US" sz="2877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50700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грибы используют в хлебопечении и других процессах брожения. Хлебопекарные дрожжи помогают тесту подниматься и делают возможным получение привычных продуктов.
</a:t>
            </a:r>
            <a:endParaRPr lang="en-US" sz="1158" dirty="0"/>
          </a:p>
        </p:txBody>
      </p:sp>
      <p:sp>
        <p:nvSpPr>
          <p:cNvPr id="12" name="Text 3"/>
          <p:cNvSpPr txBox="1"/>
          <p:nvPr/>
        </p:nvSpPr>
        <p:spPr>
          <a:xfrm>
            <a:off x="834475" y="25958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помогает культурным и лесным растениям получать воду и минеральные соли. Благодаря этому растения лучше приживаются, сильнее растут и легче переносят неблагоприятные условия.
</a:t>
            </a:r>
            <a:endParaRPr lang="en-US" sz="1158" dirty="0"/>
          </a:p>
        </p:txBody>
      </p:sp>
      <p:sp>
        <p:nvSpPr>
          <p:cNvPr id="13" name="Text 4"/>
          <p:cNvSpPr txBox="1"/>
          <p:nvPr/>
        </p:nvSpPr>
        <p:spPr>
          <a:xfrm>
            <a:off x="4940975" y="14030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плесневые грибы стали источником веществ, которые используют для создания лекарств. Это показывает, что грибы важны не только в природе, но и для науки.
</a:t>
            </a:r>
            <a:endParaRPr lang="en-US" sz="1158" dirty="0"/>
          </a:p>
        </p:txBody>
      </p:sp>
      <p:sp>
        <p:nvSpPr>
          <p:cNvPr id="14" name="Text 5"/>
          <p:cNvSpPr txBox="1"/>
          <p:nvPr/>
        </p:nvSpPr>
        <p:spPr>
          <a:xfrm>
            <a:off x="5126325" y="2691062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грибы могут вызывать болезни растений и портить продукты хранения. Поэтому людям важно знать не только полезные, но и опасные стороны грибов.
</a:t>
            </a:r>
            <a:endParaRPr lang="en-US" sz="11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Грибы: незаметные, но очень важные помощники природы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не делают пищу на свету, а получают готовые вещества из среды. Благодаря этому они разлагают остатки, помогают растениям и поддерживают круговорот веществ.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2026-05-29T19:09:28Z</dcterms:created>
  <dcterms:modified xsi:type="dcterms:W3CDTF">2026-05-29T19:09:28Z</dcterms:modified>
</cp:coreProperties>
</file>