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52800" y="4422575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виды образуют устойчивые природные системы?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352800" y="524625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Сообщества организмов: структуры и связи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Сообщества показывают, как организмы живут вместе, делят ресурсы и зависят от среды. Через них удобно понять популяции, экосистемы и круговорот веществ в природе.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сообщества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сообщества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6585300" y="12522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Видовой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показывает, какие организмы входят в сообщество и насколько оно разнообразно. Чем больше разных видов, тем сложнее связи между ними и тем богаче экологическая структура.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585300" y="55806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 и 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Биомасса, продуктивность и устойчивость показывают, насколько сообщество способно поддерживать свою структуру при изменениях среды. Чем устойчивее система, тем легче она сохраняет равновесие.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6585300" y="44985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и мозаичность распределяют организмы по разным участкам среды, снижая конкуренцию. Благодаря этому в одном сообществе могут сосуществовать виды с различными требованиями.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585300" y="34164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виды сильнее всего влияют на внешний облик сообщества и его биомассу. Именно они часто определяют, как выглядит лес, луг, озеро или другой биотоп.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585300" y="23343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 плотность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показатели отражают, сколько особей каждого вида обитает на данной территории. Они помогают оценить, какие виды преобладают, а какие встречаются редко и нуждаются в защите.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сообщества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смены видов от первичного заселения до относительной стабилизации структуры.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структура: ярусы и мозаика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организмы распределяются по этажам: деревья, кустарники, травы и мхи используют разную высоту и освещённость. Это позволяет многим видам жить на одной территории.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ярусы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водной среде выделяют прибрежную зону, толщу воды и донную область. В каждом слое свои условия света, температуры и содержания кислорода, поэтому состав организмов различается.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водоёма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внутри одного биотопа условия меняются на небольших участках: влажность, освещённость и состав почвы могут заметно отличаться. Из-за этого сообщество приобретает пятнистую структуру.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Мозаичность среды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разделение помогает видам не полностью совпадать по месту жизни и использованию ресурсов. Так увеличивается число экологических ниш и возрастает разнообразие сообщества.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конкуренции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что основа экосистемы формируется растениями и другими продуцентами, а верхние уровни всегда зависят от нижних.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трофический уровень, тем меньше доступной энергии и обычно меньше биомасса организмов.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распределения биомассы в экосистеме; значения условные, для наглядности.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уровни и распределение биомассы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 пищевые сети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показывает, как вещество и энергия переходят от одного организма к другому по прямой последовательности. Она помогает увидеть, кто кем питается в экосистеме.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передача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сеть объединяет множество цепей, потому что один вид часто использует несколько источников пищи и сам служит пищей для разных потребителей. Так система выглядит точнее.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картина связей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перекрёстных связей в сети, тем выше шанс, что экосистема сохранит функции при исчезновении одного вида. Разнообразие связей делает систему более надёжной.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сообщества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256039"/>
            <a:ext cx="5955300" cy="22157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биологии; примеры типичны для учебного курса.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взаимодействий между видами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различаются связи по влиянию на участников и как это проявляется в природе.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связи определяется тем, получает ли каждый участник пользу, вред или нейтральный эффект.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как фактор отбора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возникает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усиливается, если не хватает пищи, света, воды, пространства или партнёров для размножения. Тогда особи одного или разных видов начинают использовать одни и те же ресурсы.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борьба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жёсткой она бывает между особями одного вида, потому что их потребности совпадают почти полностью. Такая борьба регулирует численность и повышает выживаемость наиболее приспособленных.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Межвидовое соперничество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возникает у видов с близкими экологическими нишами. Чтобы ослабить давление, организмы могут разделять ресурсы по времени, месту обитания или типу пищи.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для сообщества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не только ограничивает численность, но и упорядочивает распределение видов. В итоге сообщество становится более устойчивым и занимает экологическое пространство рациональнее.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и взаимовыгодные связи в природе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Грибница помогает корням растений лучше поглощать воду и минеральные соли, а растение снабжает гриб органическими веществами. Такой союз особенно важен в бедных почвах.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 образован грибом и водорослью или цианобактерией. Благодаря этому сочетанию он может существовать там, где большинству организмов не хватает влаги и питательных веществ.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цветковых растений с насекомыми обеспечивает перенос пыльцы, образование семян и плодов. Одновременно насекомые получают нектар и пыльцу как источник питания.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Взаимовыгодные отношения повышают выживаемость организмов, расширяют их экологические возможности и делают сообщество более разнообразным и жизнеспособным.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связей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не накапливается по цепи питания: значительная её часть рассеивается, поэтому верхние уровни зависят от продуктивности нижних.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снижение энергии вверх по цепи объясняет малую численность хищников и устойчивую пирамидальную форму экосистемы.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модель, основанная на правиле передачи энергии около 10%.
</a:t>
            </a:r>
            <a:endParaRPr lang="en-US" sz="1165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пирамида энергии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как основа сообщества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 плотность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популяции показывает, сколько особей вида участвует в жизни сообщества. Плотность помогает оценить, насколько тесно организмы распределены по территории и как быстро расходуются ресурсы.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устойчивости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популяций делает сообщество более надёжным. Когда одни виды временно уменьшаются, другие способны частично компенсировать их функции и поддерживать круговорот веществ.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популяциями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популяция редко существует изолированно: её численность отражается на хищниках, жертвах, опылителях и конкурентах. Поэтому изменения в одном звене затрагивают всю систему.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молодых, взрослых и старых особей влияет на будущий рост или сокращение популяции. Если молодых особей мало, вид может постепенно терять устойчивость.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сообщества: от первых поселенцев к устойчивой системе
</a:t>
            </a:r>
            <a:endParaRPr lang="en-US" sz="2706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вторичной и первичной сукцессии в школьном курсе биологии.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повышается, когда виды по-разному используют ресурсы и частично заменяют друг друга при изменении условий среды.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взаимных связей и функционального дублирования, тем ниже риск разрушения сообщества при внешнем воздействии.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экологических факторов устойчивости.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устойчивости сообщества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81777"/>
            <a:ext cx="5955300" cy="1900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наземных и водных сообществ.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лесного, озёрного и степного сообществ
</a:t>
            </a:r>
            <a:endParaRPr lang="en-US" sz="3194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биотоп определяет состав организмов и особенности круговорота веществ.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освещённости, влаге и субстрате определяют видовой состав, длину цепей питания и скорость круговорота 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сообщества организмов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24925" y="1372261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1524925" y="1685711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лесных площадей уничтожает местообитания, разрывает ярусную структуру и уменьшает число экологических ниш. В результате многие виды теряют корм, укрытия и условия для размножения.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1524925" y="2376180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1524925" y="268963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Попадание отходов и избытка веществ меняет химический состав воды, снижает содержание кислорода и угнетает чувствительные организмы. Это быстро отражается на всей водной пищевой сети.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1524925" y="3380099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степей
</a:t>
            </a:r>
            <a:endParaRPr lang="en-US" sz="1400" dirty="0"/>
          </a:p>
        </p:txBody>
      </p:sp>
      <p:sp>
        <p:nvSpPr>
          <p:cNvPr id="20" name="Text 7"/>
          <p:cNvSpPr txBox="1"/>
          <p:nvPr/>
        </p:nvSpPr>
        <p:spPr>
          <a:xfrm>
            <a:off x="1524925" y="3693549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степных участков в сельскохозяйственные земли сокращает число естественных связей между видами. Исчезают характерные растения, насекомые и животные, приспособленные к открытым пространствам.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524925" y="4384019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видов
</a:t>
            </a:r>
            <a:endParaRPr lang="en-US" sz="1400" dirty="0"/>
          </a:p>
        </p:txBody>
      </p:sp>
      <p:sp>
        <p:nvSpPr>
          <p:cNvPr id="22" name="Text 9"/>
          <p:cNvSpPr txBox="1"/>
          <p:nvPr/>
        </p:nvSpPr>
        <p:spPr>
          <a:xfrm>
            <a:off x="1524925" y="4697469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Чужеродные организмы иногда занимают свободные ниши слишком быстро и вытесняют местные виды. Тогда меняются пищевые связи, а сообщество становится менее предсказуемым и более уязвимым.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1524925" y="5387938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структуры
</a:t>
            </a:r>
            <a:endParaRPr lang="en-US" sz="1400" dirty="0"/>
          </a:p>
        </p:txBody>
      </p:sp>
      <p:sp>
        <p:nvSpPr>
          <p:cNvPr id="24" name="Text 11"/>
          <p:cNvSpPr txBox="1"/>
          <p:nvPr/>
        </p:nvSpPr>
        <p:spPr>
          <a:xfrm>
            <a:off x="1524925" y="5701388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сообществе становится меньше видов и связей, оно хуже реагирует на засуху, болезни и резкие колебания температуры. Это повышает риск вспышек численности отдельных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и экологическое равновесие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немногочисленные виды расширяют общий запас наследственной изменчивости. Это помогает сообществу сохранять приспособленность к меняющимся условиям и снижает риск полного разрушения связей.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организмы могут быть опылителями, распространителями семян или участниками цепей питания. Их исчезновение иногда заметно не сразу, но постепенно ослабляет работу всей системы.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роль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видов важна не только сама по себе. Вместе с ними сохраняются отношения между растениями, животными, грибами и микроорганизмами, поддерживающие равновесие.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связей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редкие растения, грибы и животные требуют особой защиты. Их охрана помогает сохранить природные комплексы, а не только отдельные исчезающие виды.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Каскадный эффект часто затрагивает несколько уровней сразу: меняются не только численность организмов, но и структура местообитаний.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Выпадение одного вида способно запустить цепочку изменений, поэтому для устойчивости важны даже малочисленные и незаметные участники сообщества.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экологических связей в сообществе.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исчезновения одного вида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614558"/>
            <a:ext cx="276900" cy="246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сообществ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Учёты и 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учёты, маршрутные наблюдения и пробные площади помогают оценить численность, плотность и распределение видов на участке без существенного нарушения среды.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проб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и водные пробы позволяют определить химические условия, присутствие организмов и признаки загрязнения. Это особенно важно при сравнении разных местообитаний.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водных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водоёмах используют сетные пробы планктона, а также измеряют прозрачность, температуру и содержание кислорода. Такие данные показывают состояние всей экосистемы.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Биоиндикация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особенно чувствительны к изменениям среды и служат живыми индикаторами. По их присутствию или исчезновению можно судить о качестве условий обитания.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живёт как система взаимных связей: его состав, пространственная организация и устойчивость меняются во времени, а понимание этих закономерностей помогает сохранять природу и её разнообразие.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Сообщества организмов меняются, но не существуют хаотично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2026-06-02T00:24:13Z</dcterms:created>
  <dcterms:modified xsi:type="dcterms:W3CDTF">2026-06-02T00:24:13Z</dcterms:modified>
</cp:coreProperties>
</file>