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Transmission Lines: Значение темы для коммуникаций и современных технологий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Передающие линии — основа современных систем связи и передачи данных.
</a:t>
            </a:r>
            <a:endParaRPr lang="en-US" sz="3527" dirty="0"/>
          </a:p>
        </p:txBody>
      </p:sp>
      <p:sp>
        <p:nvSpPr>
          <p:cNvPr id="4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передача сигналов развилась от телеграфа до интернета и цифровых сетей, незаменимых в коммуникациях и энергетике.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современная значимость линий передачи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transmission line и где они применяются
</a:t>
            </a:r>
            <a:endParaRPr lang="en-US" sz="2669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линии передачи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Transmission line — физическая структура для передачи электромагнитных волн между двумя точками с минимальными потерями. Это фундаментальный элемент в телекоммуникациях и электронике.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Высокочастотная связь и телевидение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передачи обеспечивают качественную доставку сигнала на большие расстояния, что важно для телевидения и мобильных сетей высокой частоты.
</a:t>
            </a:r>
            <a:endParaRPr lang="en-US" sz="1198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 измерительные 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transmission lines выходит за связь: они важны для распределения электроэнергии и точных измерений параметров в научных приборах.
</a:t>
            </a:r>
            <a:endParaRPr lang="en-US" sz="12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transmission lines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Коаксиальные кабели широко применяются благодаря хорошему экрану и стабильности передачи средних частот.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Витая пара — недорогой вариант для локальных сетей с приемлемым качеством на коротких расстояниях.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Микрополосковые линии используются в радиоэлектронике для интегрированных схем и высокочастотных устройств.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Оптоволоконные линии обладают минимальным затуханием, высокой пропускной способностью, что делает их основой магистральных сетей.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9019"/>
            <a:ext cx="4759500" cy="22607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основных transmission lines
</a:t>
            </a:r>
            <a:endParaRPr lang="en-US" sz="301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затухания, пропускной способности и стоимости популярных видов линий передачи.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Оптоволокно обеспечивает лучшую пропускную способность при минимальном затухании, что выгодно для современных сетей.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физики связи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Конструктивные элементы линий передачи
</a:t>
            </a:r>
            <a:endParaRPr lang="en-US" sz="3078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Жила и изоляция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Жила служит проводником сигнала, а диэлектрическая изоляция предотвращает потери и влияет на электро-магнитные параметры линии. Их материалы и размеры подбираются для оптимизации передачи.
</a:t>
            </a:r>
            <a:endParaRPr lang="en-US" sz="1363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 внешняя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защищает от внешних электромагнитных помех, обеспечивая качество сигнала. Наружная оболочка обеспечивает защиту от механических повреждений и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электрические параметры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(R) влияет на потери сигнала из-за теплового нагрева проводника при прохождении тока.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Емкость (C) и индуктивность (L) формируют волновое сопротивление, определяющее скорость и качество распространения сигнала.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Проводимость (G) отражает паразитные утечки через диэлектрик, увеличивая затухание и искажая передаваемую информацию.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затухания от частоты для разных линий передачи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Оптоволокно фиксирует минимальное затухание на всех частотах, обеспечивая стабильность передачи.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частоты затухание в медных линиях значительно увеличивается, что ограничивает их применение на высоких частотах.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 IEEE 802.3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значение импеданса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Характеристический импеданс — соотношение напряжения и тока бегущей волны, важен для предотвращения отражений сигнала.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Характеристический импеданс: понятие и стандарты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и влияние несовпадений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линий существуют стандарты: коаксиал 50 или 75 Ом, витая пара 100 Ом. Несоответствие вызывает искажения и снижает эффективность передачи.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передачи сигнала в transmission line
</a:t>
            </a:r>
            <a:endParaRPr lang="en-US" sz="305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передачи и согласования импедансов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Отражения возникают из-за различия характеристического импеданса линии и нагрузки, что приводит к обратному распространению части сигнала и искажению передачи информации.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Отражения и методы согласования в transmission lines
</a:t>
            </a:r>
            <a:endParaRPr lang="en-US" sz="2563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отражения рассчитывается на основе разницы между импедансами линии и нагрузки, определяя степень энергии, возвращаемой к источнику.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снижения отражений применяют согласующие устройства — специальные элементы, обеспечивающие согласование импедансов и минимизирующие потери.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Терминаторы используются для гашения отражённых сигналов на конце линии, обеспечивая оптимальное распределение энергии и стабильную работу системы.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Стоячая волна формируется при наложении отражённой волны на исходную, что вызывает колебания напряжения вдоль линии. КСВН измеряет степень отражения и является индикатором качества согласования.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Стоячие волны и коэффициент КСВН (VSWR)
</a:t>
            </a:r>
            <a:endParaRPr lang="en-US" sz="295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КСВН равное 1 указывает на идеальное согласование с минимальными потерями. Рост показателя свидетельствует о увеличении отражений и ухудшении качества передачи сигнала.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КСВН от длины и согласования линии
</a:t>
            </a:r>
            <a:endParaRPr lang="en-US" sz="258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Несогласованная нагрузка приводит к нарастанию КСВН по мере увеличения длины линии, особенно при высоких частотах.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согласования позволяет стабилизировать КСВН, снижая потери и улучшая качество передачи независимо от длины передачи.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 IEEE 802.3, 2020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Рассеяние сигнала происходит под влиянием внешних электромагнитных помех и дефектов конструкции, что дополнительно увеличивает затухание.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потерь в transmission lines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Омические потери возникают из-за электрического сопротивления проводников, что приводит к нагреву и снижению уровня передаваемого сигнала.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Диэлектрические потери связаны с поляризацией и нагревом изоляционных материалов, ухудшающими параметры линии при высокочастотной работе.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значения затухания для различных transmission lines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величин затухания демонстрирует преимущества оптоволокна для магистральных сетей с минимальными потерями.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Оптоволокно обеспечивает наименьшее затухание, что критично для передачи данных на большие расстояния с высокой скоростью.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ITU-T G.652, 2018
</a:t>
            </a:r>
            <a:endParaRPr lang="en-US" sz="15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анализаторы затухания и рефлектометры применяются для контроля качества оптоволоконных линий и мониторинга их состояния в режиме реального времени.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измерения параметров transmission lines
</a:t>
            </a:r>
            <a:endParaRPr lang="en-US" sz="270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Векторные анализаторы цепей (VNA) позволяют измерять комплексные параметры линии, включая импеданс и отражения, с высокой точностью.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Отражатели времени (TDR) служат для обнаружения дефектов и расчёта времени задержки сигнала вдоль линии, что помогает локализовать неисправности.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transmission lines в современной коммуникационной инфраструктуре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Оптоволоконные магистрали обеспечивают глобальную связь
</a:t>
            </a:r>
            <a:pPr algn="ctr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Оптоволоконные линии связывают континенты, обеспечивая высокоскоростной интернет и передачу данных. Их широкое применение в дата-центрах и телекоммуникационных сетях существенно повышает пропускную способность глобальной сети.
</a:t>
            </a:r>
            <a:endParaRPr lang="en-US" sz="1241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transmission lines в индустрии связи и управления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мобильных и спутниковых сетях, а также в системах передачи данных SCADA, передающие линии гарантируют стабильную и надёжную связь. Они также играют ключевую роль в измерительных и навигационных системах.
</a:t>
            </a:r>
            <a:endParaRPr lang="en-US" sz="13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 развитие transmission lines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новых видов оптических волокон, включая multi-mode и single-mode, расширяет возможности передачи данных с увеличенной длиной и скоростью.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Сверхпроводящие линии без потерь позволяют существенно снизить энергопотребление и увеличить эффективность передачи на большие расстояния.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Интегральные микросхемы оптимизируют межчиповые соединения, повышая скорость и уменьшая энергорасход в цифровых устройствах.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системы, объединяющие оптоволокно и медь, обеспечивают баланс между надёжностью, скоростью и экономической эффективностью коммуникаций.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Текущие инженерные вызовы и проблемы
</a:t>
            </a:r>
            <a:endParaRPr lang="en-US" sz="3141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Электромагнитные помехи (EMI) остаются серьёзной проблемой, влияя на качество сигнала и требуя усовершенствованных методов экранирования и фильтрации.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длины передачи без повторителей и необходимость совместимости с новыми стандартами, такими как USB и Thunderbolt, вызывают постоянную модернизацию материалов и технологий.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передачных линий в современном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transmission lines необходимы для понимания и участия в развитии современных цифровых и коммуникационных технологий, формируя основу инженерных и научных компетенций XXI века.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2026-05-07T22:16:16Z</dcterms:created>
  <dcterms:modified xsi:type="dcterms:W3CDTF">2026-05-07T22:16:16Z</dcterms:modified>
</cp:coreProperties>
</file>