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 цветковых растений: семена и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и значение семян и плодов в жизни цветковых растений.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– это более 300 000 видов, распространившихся по всей Земле. Их цветы обеспечивают эффективное опыление, что делает их главными создателями пищи и биоразнообразия.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растения: разнообразие и важность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как основа размножения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защищает внутренние части цветка, а яркий венчик привлекает опылителей. Вместе они создают условия для успешного размножения.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и венчик: защита и привлечение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Тычинка состоит из нити и пыльника, где образуется пыльца — мужские половые клетки, жизненно важные для оплодотворения.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Тычинки: носители мужских гамет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содержит рыльце, столбик и завязь с яйцеклеткой, принимая пыльцу и обеспечивая развитие семени.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Пестик: женский орган цветка
</a:t>
            </a:r>
            <a:endParaRPr lang="en-US" sz="27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переноса пыльцы у цветковых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привлекаемые нектаром и запахом, переносят пыльцу с цветка на цветок, обеспечивая перекрестное опыление и генетическое разнообразие.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(энтомофилия)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водные растения используют воду для переноса пыльцы, что встречается редко и требует специфических адаптаций.
</a:t>
            </a:r>
            <a:endParaRPr lang="en-US" sz="2300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водой (гидрофилия)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поднимает пыльцу и разносит её на большие расстояния, особенно у трав и деревьев, несмотря на небольшую эффективность.
</a:t>
            </a:r>
            <a:endParaRPr lang="en-US" sz="229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ветром (анемофилия)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и самоопыление: ключевые отличия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происходит внутри одного растения, обеспечивая размножение при отсутствии опылителей и стабильность сортов.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происходит между разными растениями, увеличивая генетическое разнообразие и шансы на выживание вида.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обычно переживает перекрёстное опыление, а фасоль — самоопыление, что иллюстрирует адаптационные стратегии растений.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пыльцы от опыления к оплодотворению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формирования семени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у покрытосеменных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обеспечивает эффективное использование ресурсов и повышает шансы на выживание семени.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спермида участвуют в оплодотворении: первый с яйцеклеткой формирует зиготу — будущий зародыш.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спермин сливается с центральными ядрами, создавая эндосперм — питательную ткань для зародыша.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уникальная особенность отличает цветковые растения от других групп и способствует их эволюционному успеху.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и пыльцу, способствуя перекрёстному опылению. Их деятельность повышает урожайность многих культур и поддерживает биоразнообразие.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Пчёлы: главные трудяги опыления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Шмели, бабочки и жуки также участвуют в опылении, благодаря чему цветковые растения имеют высокую адаптивность и устойчивость.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насекомые-опылители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насекомых-опылителей в природе
</a:t>
            </a:r>
            <a:endParaRPr lang="en-US" sz="4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 по опылению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опыления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переноса пыльцы помогают растениям успешно размножаться и адаптироваться к среде.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опыления увеличивает устойчивость и распространение цветковых растений.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формирования зародыша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зигота начинает делиться, формируя зародыш — зачаток нового растения. Этот процесс закладывает основу будущего семени.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питательных тканей и оболочек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зародыша образуются защитные оболочки и запас питательных веществ — эндосперм или перисперм, обеспечивающие питание зародыша при прорастании.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семени после оплодотворения
</a:t>
            </a:r>
            <a:endParaRPr lang="en-US" sz="42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семян: основные анатомические части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Семенная оболочка выполняет защитную функцию, оберегая зародыш и питательные запасы от повреждений и высыхания в неблагоприятных условиях.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содержит начальные органы растения — корешок, стебелёк, почечку и семядоли, которые обеспечивают начало роста после прорастания.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служит источником питательных веществ для зародыша, аккумулируя углеводы, белки и жиры, необходимые для развития на ранних этапах.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биологических наук,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состава семян у разных растений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состава семян влияет на их питание и позволяет растениям адаптироваться к разным экологическим условиям.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крахмала в злаках обеспечивает энергию, масло в семенах питает и придаёт плотность, а белок важен для роста зародыша.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плодов: ключевые изменения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изменения в плодах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созревания плоды накапливают сахара, меняют цвет и размягчаются. Эти процессы делают плод более привлекательным для животных и человека.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созревания в распространении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распространителей способствует эффективному расселению семян на новые территории, обеспечивая выживание и распространение вида.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плодов: сухие и сочные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плода тесно связан с адаптацией растения к среде и формированием стратегий выживания в различных экосистемах.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 типов плодовых структур отражают разнообразие в механизмах защиты и распространения семян в природе.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содержат влаги много, например ягоды и яблоки, что привлекает животных для поедания и последующего распространения семян.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характеризуются плотной оболочкой и часто разлетаются семенами, как например орех или стручок, способствуя эффективному расселению.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606568"/>
            <a:ext cx="8493000" cy="4046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сухих и сочных плодов у растений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плодовых типов и примеры растений, представляющих каждую категорию, а также их влияние на распространение семян.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типах плодов определяют естественные пути распространения и взаимодействие растений с окружающей средой.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2022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способы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распространяются с помощью ветра, воды и животных, что обеспечивает колонизацию разнообразных мест обитания растениями.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расселение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10% видов зависят от человека для расселения — через сельское хозяйство и транспорт, что значительно расширяет ареалы растений.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и плодов: биологические стратегии
</a:t>
            </a:r>
            <a:endParaRPr lang="en-US" sz="32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семян и плодов для растений
</a:t>
            </a:r>
            <a:endParaRPr lang="en-US" sz="4337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семена от вредных воздействий, сохраняя их целостность в сложных условиях окружающей среды.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питательных веществ в семенах обеспечивают энергией зародыш для успешного начала жизни после прорастания.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способствуют расширению ареала вида, поддержанию генетического разнообразия и устойчивости популяций растений.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плоды в жизни человека: источники питания и сырья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Специи и лекарственные препараты, например мак и кориандр, получаются из семян, играя важную роль в медицине и пищевой промышленности.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зерновые культуры, такие как пшеница, рис и кукуруза, дают человеку более половины ежедневной пищевой энергии.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семян получают растительные масла, которые широко используют в кулинарии и промышленности для производства косметики и мыл.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для тканей и сырьё для бумаги из семян и плодов служат базой многих промышленных изделий.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семенах и плодах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этой пальмы достигает веса до 20 килограммов, что позволяет ему выживать и прорости даже в сложных условиях островной экосистемы. Оно служит примером адаптации растений к специфическим средам.
</a:t>
            </a:r>
            <a:endParaRPr lang="en-US" sz="188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Гигантское семя сейшельской пальмы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цветок одуванчика образует около 200 семян, каждое снабжено лёгкой «летучкой», позволяющей распространяться семенам ветром на большие расстояния.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семян одуванчика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лотоса способны сохранять жизнеспособность более тысячи лет, что подтверждает уникальные механизмы защиты и долговечности зародышей в водной среде.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Столетние семена лотоса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оплодотворения, семян и плодов
</a:t>
            </a:r>
            <a:pPr algn="l" indent="0" marL="0">
              <a:lnSpc>
                <a:spcPct val="100000"/>
              </a:lnSpc>
              <a:buNone/>
            </a:pPr>
            <a:r>
              <a:rPr lang="en-US" sz="4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76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запускает жизненный цикл растений, а семена с плодами обеспечивают выживание и распространение видов, становясь неотъемлемой частью природы и жизни человека.
</a:t>
            </a:r>
            <a:endParaRPr lang="en-US" sz="31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2026-05-09T10:12:24Z</dcterms:created>
  <dcterms:modified xsi:type="dcterms:W3CDTF">2026-05-09T10:12:24Z</dcterms:modified>
</cp:coreProperties>
</file>