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фронт: отпор фашизму — тема и ключевые вопросы урока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сил против фашизма в 1930–1940-е годы, формирование сопротивления и послевоенных институтов.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перед возникновением Народных фронтов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Межвоенный период характеризуется ростом тоталитарных режимов: фашизм в Италии, национал-социализм в Германии и авторитаризм в Испании усиливают угрозу мира. В ответ создаются коалиции партий и движений для защиты демократии и свободы.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фронт — временное объединение разнообразных политических сил и общественных организаций для совместной борьбы с фашизмом и защиты демократических ценностей.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принципы — преодоление идеологических разногласий, равенство партнеров и согласованные действия, направленные на достижение общей антифашистской цели.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Народных фронтов зависит от широты вовлечения различных слоев общества и гибкости стратегий, позволяющих адаптироваться к меняющейся политической ситуации.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и определение Народного фронта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 конгресс Коминтерна и политика Народных фронтов
</a:t>
            </a:r>
            <a:endParaRPr lang="en-US" sz="1943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VII конгрессе Коминтерна в 1935 году провозглашена новогоа линия коллективной безопасности и создания Народных фронтов для противодействия фашистской угрозе.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Принята стратегия объединения левых и центристских партий в коалицию, исключая разделительные идеологические барьеры ради общей борьбы с фашизмом.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включали предотвращение войны, защиту трудящихся от политических и экономических атак, а также организацию массовых акций и реформ.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Резолюции конгресса послужили важным ориентиром для формирования единых фронтов сопротивления на международном уровне среди антифашистских сил.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1933 года Гитлер пришёл к власти в Германии, установив тоталитарный режим. Параллельно Муссолини укреплял фашистскую власть в Италии, а во главе Испании встал Франко. Эти режимы уничтожали свободы и преследовали оппозицию.
</a:t>
            </a:r>
            <a:endParaRPr lang="en-US" sz="962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Взлёт фашистских диктатур в Европе
</a:t>
            </a:r>
            <a:endParaRPr lang="en-US" sz="1144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Фашистские правительства ликвидировали многопартийность, запретили профсоюзы и проявляли гонения против левых, национальных меньшинств и евреев, что привело к массовому терору и страху в обществе.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демократических институтов и репрессии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 репрессии возникло антифашистское сопротивление в подполье. Многие активисты бежали за границу, что способствовало международной координации и поддержке борьбы с фашизмом.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подпольных движений и миграция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фашизма в Европе и реакция общества
</a:t>
            </a:r>
            <a:endParaRPr lang="en-US" sz="161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Народных фронтов в различных странах
</a:t>
            </a:r>
            <a:endParaRPr lang="en-US" sz="1716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60825" y="2574600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1935 — Франция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 Народный фронт, объединивший социалистов, радикалов и коммунистов для коллективной борьбы с приближающейся фашистской угрозой.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221575" y="1955838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1936 — Испания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 антифашистский союз республиканцев, социалистов и коммунистов, который вскоре возглавил сопротивление в гражданской войне.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882325" y="1402163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1937 — Китай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Заключён договор о сотрудничестве между коммунистами и националистами для совместной борьбы с японской агрессией.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7077276" y="1004513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— Чехословакия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коалиция партий и движений против угрозы территориальной экспансии нацистской Германии.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459906" y="1206138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поддержка и координация Народных фронтов за рубежом, распространение идеологии антифашизма.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народных фронтов входили коммунисты, социалисты, радикальные и либеральные силы, а также профсоюзы и молодёжные организации — представители разных социально-политических лагерей, совместно действовавшие ради общей цели.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политические и общественные игроки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Организационные механизмы для единства
</a:t>
            </a:r>
            <a:endParaRPr lang="en-US" sz="1477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Функционировали координационные комитеты для согласования политических и экономических требований. Массовые акции включали митинги, забастовки и агитационные кампании, что требовало временного отказа от идеологических разногласий.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и структура Народных фронтов
</a:t>
            </a:r>
            <a:endParaRPr lang="en-US" sz="21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демонстрации и организованные забастовки служили главным инструментом давления на власти и мобилизации общественной поддержки против фашизма.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 деятельности Народных фронтов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 агитационных материалов и организация просветительской работы способствовали формированию антифашистского сознания и информированности населения.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комитетов самообороны обеспечивало защиту граждан и поддерживало порядок в условиях политической нестабильности и угрозы насилия.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реформы улучшали условия труда, расширяли доступ к образованию и здравоохранению, укрепляя социальные гарантии и укрепляя доверие народа к Народным фронтам.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голосов левых усилило политическую позицию Народного фронта, а массовые забастовки продемонстрировали широкое общественное вовлечение.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Народных фронтов: электоральная и массовая поддержка
</a:t>
            </a:r>
            <a:endParaRPr lang="en-US" sz="1814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Растущая поддержка указывала на укрепление антифашистского движения и его способность мобилизовать разные слои общества.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CGT и IFOP, 1936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Леона Блюма Народный фронт ввёл 40-часовую рабочую неделю и оплачиваемый отпуск, улучшая условия труда миллионов французов.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Легализация профсоюзов и коллективных договоров укрепила права рабочих и уровень их защиты на производстве.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и внутренние разногласия затрудняли реформы, но опыт Франции послужил примером для других стран в борьбе с фашизмом.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реформы и вызовы Народного фронта (1936–1938)
</a:t>
            </a:r>
            <a:endParaRPr lang="en-US" sz="17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1936 года Народный фронт в Испании одержал значительную победу на парламентских выборах, объединив левые и республиканские силы. Это стало ответом общества на нарастающую угрозу фашистского мятежа и символизировало надежду на сохранение демократии.
</a:t>
            </a:r>
            <a:endParaRPr lang="en-US" sz="922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1936 года: победа Народного фронта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гражданской войны Народный фронт опирался на поддержку Международных бригад, в которых участвовало около 40 000 добровольцев из 53 стран. Среди них были и советские граждане, что подчеркнуло международный характер антифашистской борьбы.
</a:t>
            </a:r>
            <a:endParaRPr lang="en-US" sz="922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бригады: солидарность борцов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Мятеж генерала Франко вызвал гражданскую войну, которая разделила Испанию на республиканцев и националистов. Народный фронт стал центром сопротивления, пытаясь сохранить республиканский строй и сопротивляясь наступлению фашистов.
</a:t>
            </a:r>
            <a:endParaRPr lang="en-US" sz="998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 Франко и начало конфликта
</a:t>
            </a:r>
            <a:endParaRPr lang="en-US" sz="1156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Испания: Народный фронт и гражданская война 1936–1939 гг.
</a:t>
            </a:r>
            <a:endParaRPr lang="en-US" sz="150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Народный фронт и борьба против японской агрессии
</a:t>
            </a:r>
            <a:endParaRPr lang="en-US" sz="1684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1937 году коммунисты и националисты Китая объединились в Народный фронт для противодействия японскому вторжению, что позволило координировать военные операции и популяризировать патриотизм во всех слоях населения.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идеологические разногласия, союзники совместно организовывали оборону территорий и мобилизовали силы гражданского общества против общего врага — японской армии.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союз стал ярким примером временного преодоления внутренних конфликтов ради национального выживания и укрепления чувства единства среди китайского народа.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Польский Народный фронт объединил социалистов, христианских демократов и военное подполье для борьбы с нацистской оккупацией. Партизаны проводили диверсии, уничтожали коммуникации противника, поддерживая дух сопротивления среди населения.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Подпольные организации и вооружённое сопротивление
</a:t>
            </a:r>
            <a:endParaRPr lang="en-US" sz="1136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правительством в изгнании и союзниками
</a:t>
            </a:r>
            <a:endParaRPr lang="en-US" sz="1281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Народного фронта поддерживали тесные контакты с польским правительством в изгнании и союзными странами. Это обеспечивало координацию действий и поставки оружия для подпольных активистов, укрепляя общий отпор оккупации.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Польский Народный фронт: борьба в условиях оккупации
</a:t>
            </a:r>
            <a:endParaRPr lang="en-US" sz="17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Антифашистская коалиция и взаимодействие Народных фронтов
</a:t>
            </a:r>
            <a:endParaRPr lang="en-US" sz="1716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911044" y="3893875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1939 год: образование антигитлеровской коалиции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СССР, Франция, Великобритания и другие страны формируют общий фронт против фашистской агрессии, строя основу для совместных действий в войне.
</a:t>
            </a:r>
            <a:endParaRPr lang="en-US" sz="1231" dirty="0"/>
          </a:p>
        </p:txBody>
      </p:sp>
      <p:sp>
        <p:nvSpPr>
          <p:cNvPr id="10" name="Text 3"/>
          <p:cNvSpPr txBox="1"/>
          <p:nvPr/>
        </p:nvSpPr>
        <p:spPr>
          <a:xfrm>
            <a:off x="3335298" y="3065113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 год: вступление США и программа ленд-лиза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нападения на Пёрл-Харбор США присоединяются к коалиции, а программа ленд-лиза начинает снабжать союзников техникой и ресурсами.
</a:t>
            </a:r>
            <a:endParaRPr lang="en-US" sz="1231" dirty="0"/>
          </a:p>
        </p:txBody>
      </p:sp>
      <p:sp>
        <p:nvSpPr>
          <p:cNvPr id="11" name="Text 4"/>
          <p:cNvSpPr txBox="1"/>
          <p:nvPr/>
        </p:nvSpPr>
        <p:spPr>
          <a:xfrm>
            <a:off x="4777228" y="2236350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1943 год: встреча в Тегеране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СССР, США и Великобритании согласовывают планы по открытию второго фронта и дальнейшему координированному наступлению против Германии.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23260" y="1405675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1944 года: Нормандская операция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масштабное союзное вторжение в Нормандию — ключевой этап освобождения Западной Европы от нацизма, осуществленный при поддержке международной коалиции.
</a:t>
            </a:r>
            <a:endParaRPr lang="en-US" sz="12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фронты широко использовали плакаты с яркими лозунгами, массовые митинги и газеты для мобилизации населения. Радио позволяло оперативно распространять антифашистскую информацию даже в оккупированных регионах.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героические образы борцов за свободу, что усиливало моральный дух. Агитационные кампании призывали к единству и активному сопротивлению, способствуя консолидации различных социальных групп.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и агитационные методы Народных фронтов
</a:t>
            </a:r>
            <a:endParaRPr lang="en-US" sz="19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Партизанские отряды в Европе и СССР проводили диверсии на коммуникациях противника, ослабляя его боеспособность и задерживая наступательные операции.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они организовывали помощь мирному населению, защищая его от репрессий и создавая опорные пункты для дальнейшего сопротивления.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 регулярными армиями позволило усилить стратегический эффект партизанских действий и способствовало общему успеху в борьбе с фашизмом.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Партизанское движение как инструмент Народного фронта
</a:t>
            </a:r>
            <a:endParaRPr lang="en-US" sz="18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активно включались в подпольные кружки и боевые дружины, распространяя листовки и организуя акции против оккупантов.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участвовали в саботаже инфраструктуры врага, оказывая непосредственную помощь партизанам и усиливая сопротивление на территориальном уровне.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образовательные инициативы формировали у молодёжи чувство гражданской ответственности и патриотизма, что создавало прочную основу антифашистского движения.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— локомотив антифашистского сопротивления
</a:t>
            </a:r>
            <a:endParaRPr lang="en-US" sz="18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 их вклад в Народные фронты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играли важную роль в разведке, передавая ценные сведения и поддерживая связь между подразделениями сопротивления.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обеспечивали медицинскую помощь раненым бойцам, организовывали эвакуацию и скрывавшиеся тайные больницы.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подполье женщины управляли снабжением, участвовали в организации забастовок и воспитательных инициатив для детей и подростков.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реформы в ряде стран признали вклад женщин, закрепляя их права и значение в общественной и политической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Народных фронтов стал фундаментом для создания ООН и разработки Всеобщей декларации прав человека 1948 года. Эти документы отражают стремление обеспечить мир и защиту свобод, заложенные в борьбе с фашизмом.
</a:t>
            </a:r>
            <a:endParaRPr lang="en-US" sz="1031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создание международных институтов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антифашистские акции и организации в Европе, США и Латинской Америке продолжают традиции Народных фронтов, отстаивая права и противостоя экстремизму в новых условиях.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Антифашистские движения XXI века
</a:t>
            </a:r>
            <a:endParaRPr lang="en-US" sz="1152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Народных фронтов оказало влияние на национальные законы, усиливая защиту гражданских свобод и формируя основу современной правовой политики многих государств.
</a:t>
            </a:r>
            <a:endParaRPr lang="en-US" sz="1179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законодательства о правах человека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Народных фронтов: уроки для современности
</a:t>
            </a:r>
            <a:endParaRPr lang="en-US" sz="162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уроки и значение Народных фронтов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фронты показали мощь объединения ради общей цели, доказав, что сплочённость и гражданская активность способны противостоять угрозам и сформировать светлое будущее общества.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2026-05-11T04:56:20Z</dcterms:created>
  <dcterms:modified xsi:type="dcterms:W3CDTF">2026-05-11T04:56:20Z</dcterms:modified>
</cp:coreProperties>
</file>