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междометии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чувство, реакцию и призыв без 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междометия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междометия в разговорах, сказках, диалогах и комиксах. Они быстро передают настроение героя: радость, удивление, страх или просьбу — и делают речь живой и выразительной.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оно не называет предмет, признак или действие, а помогает понять настроение говорящего сразу.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междометия — выражать чувство, побуждение и реакцию человека.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Междометие, служебные слова и самостоятельные части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междометие отличается от других групп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выделяется по значению и звучанию: оно не называет предметы, а передаёт реакцию.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междометие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важнее длины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слово может передать испуг, радость или досаду. Смысл часто становится понятен именно по интонации и знаку восклицания.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коротком 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междометия звучат особенно ярко: Ой!, Ура!, Ах!, Тише! Они помогают быстро показать эмоцию и сделать реплику естественной.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по тому, что именно выражает слово: чувство, призыв или вежливое обращение.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эмоциональные и побудительные междометия встречаются чаще, потому что они особенно нужны в живой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урока русского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 испуг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Ах! и ой! помогают мгновенно показать неожиданность, испуг или растерянность. В зависимости от ситуации одно и то же слово может звучать по-разному и передавать разные оттенки чувства.
</a:t>
            </a:r>
            <a:endParaRPr lang="en-US" sz="1116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восхищение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Ура!, батюшки! и вот это да! передают восторг, радость, приятное удивление. Такие слова часто появляются в ответ на хорошие новости, победу или удачную находку.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и досада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Увы! и эх! помогают выразить огорчение, разочарование или досаду. Они особенно заметны, когда говорящий жалеет о случившемся или не может изменить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междометия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Эй!, ну! и а! помогают обратиться к человеку, окликнуть его или привлечь внимание. В устной речи они звучат быстро и сразу задают тон разговору.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Тсс!, цыц! и кыш! выражают просьбу о тишине, запрет или требование прекратить действие. Такие слова часто встречаются в сказках, когда нужно дать короткую команду.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Прочь! и ну-ка! тоже могут побуждать к действию. Важно учитывать ситуацию: одно и то же слово в другом контексте может звучать уже не как междометие.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звук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мяу, гав, бум, кап-кап и тик-так передают звучание животных, предметов или явлений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определяем значение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звук, а не чувство или призыв, оно относится к звукоподражаниям, даже если похоже на междометие.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сравниваем группы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выражает эмоцию или волю, а звукоподражание помогает изобразить звук. Это главное различие для школьного разбора.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рядом с междометиями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междометие в 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междометие от других слов по значению, форме и интонации.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междометиях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междометие передаёт сильное чувство или резкий оклик, после него обычно ставят восклицательный знак: Ой! Я забыл тетрадь. Такой знак сразу показывает эмоциональность.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звучит мягче и в предложении делает небольшую паузу, чаще ставят запятую: Ах, как красиво вокруг! Запятая помогает отделить слово от остальной фразы.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или другие знаки зависят от места междометия в предложении, силы интонации и смысла высказывания. Важно читать фразу вслух, чтобы выбрать нужную пунктуацию.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 их значения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передавать разные чувства, просьбы и реакции без длинного объяснения.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междометие часто связано с несколькими близкими чувствами, а смысл уточняют ситуация и интонация.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практики по русскому языку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соревнованиях мальчик первым пересёк финиш и поднял руки: «Ура!». Короткое слово сразу передало его радость и удивление одноклассников. В такой сцене междометие делает момент ярким и запоминающимся.
</a:t>
            </a:r>
            <a:endParaRPr lang="en-US" sz="90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крик победителя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сказки шли по лесу и вдруг услышали шорох. Старший шепнул: «Тсс!». Одно маленькое слово помогло передать осторожность, тревогу и просьбу не шуметь. Без него сцена была бы менее выразительной.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в сказке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выглянула в окно и увидела первый снег: «Ах!». В этом коротком возгласе слышатся восхищение и лёгкое удивление. Междометие позволяет автору показать чувства героя без длинного описания.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у окна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междометия оживляют текст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19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междометие от похожих слов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выражает чувство, призыв или реакцию. Если слово просто связывает части фразы или добавляет оттенок смысла, оно не относится к междометиям.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обычно произносится особенно: с паузой, усилением голоса или восклицанием. В обычной спокойной фразе похожее слово может звучать совсем иначе.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роли в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смотреть, что делает слово в тексте. Если оно не отвечает на вопрос и не называет предмет, признак или действие, это чаще всего междометие.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 междометия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междометия помогают быстро обозначить самые частые реакции в школьной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связаны с удивлением, радостью и испугом, но одно и то же слово может передавать разные оттенки.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 для 5 класса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 повседневной речи школьника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уроке, на перемене и дома междометия помогают быстро отреагировать на событие. Одно короткое слово может заменить целую фразу и сразу передать настроение говорящего.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неожиданность, школьники часто говорят: «Ой!», а при успехе — «Ура!». Такие реплики делают разговор естественным и помогают собеседнику сразу понять эмоцию.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полезны и для вежливого общения: «Тсс!» напоминает о тишине, а «Эй!» привлекает внимание. В речи они звучат кратко, но очень выразительно.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междометий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учитывать интонацию. Одно и то же слово может звучать как радость, досада или удивление, и только контекст помогает понять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искать у междометий обычные грамматические формы. Они не изменяются по числам, падежам и родам, поэтому такие вопросы к ним не подходят.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со звукоподражаниями. Слова типа мяу или бум передают звук, а не эмоцию, поэтому их нельзя смешивать с междометиями.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принимать за междометие любое короткое слово. Нужно проверять, выражает ли оно чувство, просьбу или реакцию, а не просто часть связки в предложении.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15173"/>
            <a:ext cx="4332300" cy="1879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справочник для запоминания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признака помогают быстро узнать междометие в тексте 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удобны тем, что передают смысл быстро и ярко, поэтому их легко запомнить по функции и интонации.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особенно заметны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междометия помогают передать живую реакцию собеседника. Они делают реплики короче, естественнее и позволяют сразу услышать настроение персонажа.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рассказах и стихах междометия помогают автору показать эмоции героя. Благодаря им речь персонажей становится яркой и легко запоминается.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сообщения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объявлениях, обращениях и коротких высказываниях междометия быстро привлекают внимание. Они могут стоять в начале, середине или конце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коротко и по существу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— это маленькая, но очень выразительная часть речи. Оно помогает передавать чувства, реакцию и призыв, делая речь живой, понятной и эмоциональной.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2026-05-22T16:33:37Z</dcterms:created>
  <dcterms:modified xsi:type="dcterms:W3CDTF">2026-05-22T16:33:37Z</dcterms:modified>
</cp:coreProperties>
</file>