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инструменты создания текстовых документов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удобно писать, оформлять и хранить тексты с помощью редакторов и сервисов.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нужны текстовые документы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нужны для докладов, сообщений, рефератов, объявлений, заявлений и инструкций. В 7 классе они помогают готовить проекты и работать в группе. Самые популярные инструменты — Microsoft Word, Google Docs, LibreOffice Writer и «МойОфис Текст». Они упрощают исправления, добавление изображений и сохранение.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57" y="3403734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программ для работы с текстом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редакторы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 простого набора и редактирования небольших записей. Обычно нужны для черновиков, коротких ответов и заметок, где не важны сложные макеты и много элементов оформления.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процессоры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для более сложных документов: заголовков, списков, рисунков и таблиц. Здесь проще привести работу к аккуратному виду, соблюдая единый стиль и структуру.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возможности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программ помогают выбрать шрифт и размер букв, проверяют орфографию и дают подсказки по ошибкам. Также поддерживают вставку картинок и базовое оформление текста.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через браузер, поэтому документ можно открывать на разных устройствах. Удобно, когда нужно быстро продолжить работу дома или с другого компьютера, не теряя файл.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407" y="1612725"/>
            <a:ext cx="3737587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где работает программа и как устроена совместная работа и офлайн-режим — это поможет выбрать инструмент под задачу.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удобнее для общего проекта, где несколько учеников правят документ вместе. Настольные программы особенно удобны, когда интернет нестабилен или нужен офлайн-режим.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производителей программ.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программы для создания текстов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текстового редактора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окне программы обычно есть строка меню и панель инструментов, где собраны команды. В центре находится рабочая область с документом, а линейки и строка состояния помогают ориентироваться, например по положению курсора.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видно вверху и по краям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Курсор показывает, куда будет вводиться следующий символ. На панели часто встречаются кнопки сохранения и отмены, выбор шрифта и размера букв, а также выравнивание текста. Эти элементы ускоряют работу.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управления и рабочие элементы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зависит от того, документ нужно распечатать или отправить.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пустой страницы к готовому файлу
</a:t>
            </a:r>
            <a:endParaRPr lang="en-US" sz="3447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 редактирование текста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программах есть автосохранение. Оно снижает риск потерять изменения при случайном закрытии окна или кратком сбое питания, особенно когда документ большой.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искать нужное слово вручную, используют поиск и замену. Часто нужна и отмена последнего действия: так можно вернуться назад, если случайно испортить часть текста.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выполняются с клавиатуры: ввод новых символов и удаление лишних. Для работы с фрагментами помогают операции копирования, вырезания и вставки, чтобы быстро менять фразы местами.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любой документ начинается с набора текста, а затем почти сразу требуется привести его к понятному виду: заголовки, интервалы, выравнивание.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больше всего времени уходит на создание содержания и его оформление. Остальные действия поддерживают качество: проверка, картинки и подготовка к использованию.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делают в текстовом редакторе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Подготовлено по типичному распределению школьной работы с документами в текстовых редакторах.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Форматирование символов и абзацев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Форматирование символов включает выбор шрифта, размера и цвета букв. Также используются жирное начертание, курсив и подчёркивание, чтобы выделять важные слова или термины в тексте.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Форматирование абзацев помогает управлять видом целых фрагментов: выравниванием по левому краю, по центру, по правому краю или по ширине. Ещё задают отступы и интервалы между строками.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оформление также снижает количество ошибок при чтении. Например, один и тот же стиль для определённого типа текста помогает не путаться и быстрее понимать, где основные пункты, а где пояснения.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шрифт и оформление повторяются по всему документу, он выглядит аккуратно. Заголовки и подзаголовки создают структуру, благодаря чему читателю легче находить нужные сведения без долгого просмотра.
</a:t>
            </a:r>
            <a:endParaRPr lang="en-US" sz="13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текстовый документ можно вставлять рисунки, фотографии, схемы, диаграммы и таблицы. Изображения должны быть связаны с темой и не перегружать страницу, чтобы чтение текста оставалось удобным и понятным.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подходят для расписаний, списков, сравнений и кратких данных. Подписи к рисункам и таблицам помогают быстро понять, что именно изображено, и делают документ более «собранным» для оценки или обсуждения.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Изображения, схемы и таблицы в документе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DOCX и ODT чаще выбирают для школьных работ, когда документ нужно редактировать: менять текст, стили, таблицы и изображения без потери структуры.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задач делятся по цели: для правки удобны DOCX/ODT, для отправки «как есть» — PDF, а для хранения простого текста — TXT.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файлов и их назначение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свойствах форматов из документации производителей и стандартов; 2026-05.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Подчёркивание ошибок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Редакторы отмечают орфографические и грамматические ошибки цветными подчёркиваниями, а иногда выделяют сомнительные места. Это помогает заметить опечатки сразу, пока вы редактируете документ, а не после.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исправлений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выделенному фрагменту программа предлагает варианты: слово, форму или порядок. Можно выбрать подходящий вариант одним кликом, сокращая время на исправления в докладе, сообщении или заявлении.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проверять самому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ускоряют работу, но не гарантируют правильность смысла. Перед отправкой перечитайте текст, особенно определения, инструкции и формулировки требований, чтобы исключить неверные замены или пропуски.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автозамена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Встроенный словарь и автозамена помогают поддерживать единое написание терминов и фамилий. Функции особенно полезны при частых повторениях и при наборе с ошибками пальцев на клавиатуре.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орфографии и подсказки программы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типового процесса в облачных редакторах: команды распределяют задачи, участники вносят правки и согласуют итог.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над общим документом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документ и не потерять данные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файл под названием с темой и фамилией автора, чтобы его легко найти. Так уменьшается путаница между версиями и проще проверить, какая копия нужна учителю.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понятное имя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важных проектов включайте резервное копирование и контролируйте доступ к общим папкам. Потери чаще связаны с удалением, ошибкой при закрытии или отключением электричества.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Настроить резервное копирование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дубликаты: на компьютере, на флешке или в облачном хранилище. Если один носитель откажет, вы всё равно сможете продолжить работу с актуальной версией.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копии в нескольких местах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873" y="1612725"/>
            <a:ext cx="242260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инструмент подходит для разных задач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программы зависит от масштаба работы и состава участников: от быстрых заметок до совместных проектов и оформления официальных текстов.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коротких задач важна скорость, для докладов — оформление, для групп — онлайн-совместная работа, а для заявлений — аккуратная типографика и единый стиль.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типичных сценариев из методических рекомендаций к работе с текстовыми редакторами; 2026-05.
</a:t>
            </a:r>
            <a:endParaRPr lang="en-US" sz="11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и печатный документ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документ легко редактировать: можно исправить текст, переставить абзацы и обновить рисунки без перепечатывания. Его удобно пересылать по почте или хранить в облаке на разных устройствах.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документ: удобно менять и пересылать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документ важен, когда нужны подписи, архивирование или подача в некоторых официальных случаях. Один и тот же текст выглядит одинаково по содержанию, но форма передачи меняется — с экрана на бумагу.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документ: нужен для подписей и архивов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больше времени уходит на редактирование и оформление: нужно выстроить смысл, убрать ошибки и привести документ к понятному виду. Длина текста влияет на общий срок.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«шлифовка» сильнее всего занимает ресурс времени. Чем больше требований к стилю и чем длиннее документ, тем заметнее эта разница.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этапы уходит больше времени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(без точных измерений); 2026-05.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25" y="1747259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при создании текстов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Думайте о названии файла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работа начинается с понятного названия файла. Обычно один документ лучше делать по одной теме: так легче найти нужную версию и проще подготовиться к сдаче или проверке.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сохраняйте изменения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сохранение снижает риск потери данных. Даже если редактор поддерживает автосохранение, привычка «сохрани — проверь» помогает не столкнуться с пропажей текста при сбоях или случайном закрытии окна.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после завершения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финальной правки перечитайте документ: ищите опечатки, лишние пробелы и повторяющиеся ошибки. Такой повторный просмотр помогает быстро исправить мелочи и сделать работу грамотнее.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один стиль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абзацы, единый шрифт и аккуратные заголовки делают документ читабельным. Когда оформление повторяется по всему тексту, учителю проще оценивать содержание, а вам — не терять структуру.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инструменты доступны на смартфоне, планшете, компьютере и в браузере. С их помощью делают заметки, списки покупок и сообщения, а для учебы — проекты, сообщения и письма.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поддерживают цифровую грамотность: вы учитесь редактировать текст, оформлять списки и проверять смысл. Со временем навыки переносятся на школьные документы и общение с учителями.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мессенджере сообщение проходит набор текста, исправление ошибок и сохранение черновика. Подсказки орфографии помогают быстрее набирать без досадных опечаток и проще поддерживать грамотность.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инструменты в повседневной жизни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редакторы и текстовые процессоры помогают создавать, редактировать, оформлять и хранить документы. Важно уметь набирать текст, форматировать, проверять ошибки, вставлять изображения и выбирать нужный формат для обмена и совместной работы.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создании текстовых документов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2026-05-12T12:53:12Z</dcterms:created>
  <dcterms:modified xsi:type="dcterms:W3CDTF">2026-05-12T12:53:12Z</dcterms:modified>
</cp:coreProperties>
</file>