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энергетический и опорно-сократительный аппараты — комплексный взгляд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основа обмена веществ, энергии и структуры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занимает пространство между мембраной и ядром, включает цитозоль, органеллы и включения. Возникла у эукариот около 2 млрд лет назад и отвечает за обмен веществ, энергообеспечение и адаптацию клеток.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Структурно-функциональная характеристика цитоплазмы: исторический и научный контекст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и физические свойства цитоплазмы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содержит 60–90% воды и служит средой для органелл и химических реакций, обеспечивая вязкость и упругость цитоплазмы, а также способность к динамическим перемещениям.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— жидкая матрица цитоплазмы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как функциональные центры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генераторы энергии, эндоплазматический ретикулум синтезирует белки и липиды, аппарат Гольджи перерабатывает вещества, а рибосомы обеспечивают синтез белков.
</a:t>
            </a:r>
            <a:endParaRPr lang="en-US" sz="117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включения и их роль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Включения представлены гранулами гликогена, липидов и пигментов, служат резервуарами питательных веществ и помогают отвечать на изменения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— полужидкая среда с высоким содержанием воды и ионов, поддерживает осмотический баланс и внутриклеточные реакции.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Цитозоль: состав, свойства и метаболическая роль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в цитозоле включают гликолиз, синтез жирных кислот и обмен аминокислот, незаменимые для метаболизма клетки.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Цитозоль регулирует внутриклеточный транспорт диффузией и потоками, а также поддерживает рН и оптимальные условия для ферментативных реакций.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структура и ключевая роль в энергетике клетки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окружены двумя мембранами и содержат собственную ДНК и рибосомы, что позволяет им синтезировать некоторые белки автономно.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мембрана и собственная ДНК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и энергетический синтез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митохондрий происходит цикл Кребса с образованием NADH и FADH2, затем электроны попадают в цепь переноса, где синтезируется основная часть ATP.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функции митохондрий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синтеза энергии митохондрии участвуют в термогенезе — производстве тепла, а также регулируют апоптоз, контролируя жизненный цикл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обеспечивает первичное расщепление глюкозы, подготавливая субстраты для митохондрий.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биохимии, 2024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производство ATP требует тесной кооперации цитозоля с митохондриями для обеспечения энергии клетки.
</a:t>
            </a:r>
            <a:endParaRPr lang="en-US" sz="1264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метаболизм: взаимосвязь цитозоля и митохондрий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— полые нити диаметром 25 нм, обеспечивают структурную поддержку и транспорт внутри клетки.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Цитоскелет: основные элементы и опорная функция в клетке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Микрофиламенты из актина толщиной 7 нм отвечают за изменение формы и подвижность клетки.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 (8–12 нм) придают механическую устойчивость и формируют ядерную оболочку.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участвует в клеточном делении, формировании выростов и механической поддержке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создаёт каркас, поддерживающий форму и положение органелл внутри клетки.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 цитоскелета: поддержка, транспорт, адаптация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внутриклеточный транспорт при помощи моторных белков, что важно для секреции и сигнализации.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адаптируется к внешним сигналам, позволяя клетке изменять форму, двигаться и реагировать на стресс.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14636"/>
            <a:ext cx="4365000" cy="15813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клеточная биология,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основных элементов цитоскелета по составу, размеру и функциям.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определяют специализированные функции и распределение элементов в клетке.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структурных элементов цитоскелета: сравнительная таблица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Микротрубочки: строение, динамика и функциональная роль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состоят из полых цилиндров, сформированных α- и β-тубулинами. Их структура обеспечивает поддержку и формирование митотического веретена.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основа микротрубочек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внутриклеточном транспорте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моторных белков — кинезинов и динеинов — микротрубочки транспортируют органеллы и везикулы по клетке, обеспечивая её жизнедеятельность.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Динамичность и функция в делении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способны быстро полимеризоваться и распадаться, что важно для клеточного деления и быстрого изменения формы клетки в ответ на стимулы.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Кинезины — моторные белки, движущиеся по микротрубочкам в направлении «плюса», переносят органеллы и везикулы, обеспечивая внутриклеточный транспорт и распределение веществ.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Динеин перемещается в обратном направлении к «минусу» микротрубочек, важен для позиционирования органелл и ресничек, а также участвует в разделении хромосом при делении клетки.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Миозины связаны с актинами микрофиламентов, обеспечивают сокращения мышц и движение клеток, а также активны при цитокинезе и внутриклеточном транспорте пузырьков.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моторные белки: механизмы работы и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Микрофиламенты: строение и двигательные функции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Микрофиламенты состоят из спиральных цепей актина диаметром около 7 нм. Они формируют плотный кортикальный слой под плазматической мембраной, играя ключевую роль в поддержании формы клетки и формообразовании.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микрофиламентов
</a:t>
            </a:r>
            <a:endParaRPr lang="en-US" sz="1381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клеточного движения
</a:t>
            </a:r>
            <a:endParaRPr lang="en-US" sz="1377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Микрофиламенты участвуют в амебоидном движении клеток, организуя псевдоподии. В мышцах взаимодействие актиновых нитей с миозином обеспечивает сокращение волокон и силы, необходимые для выполнения функций.
</a:t>
            </a:r>
            <a:endParaRPr lang="en-US" sz="1124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Внутриклеточный транспорт и цитокинез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взаимодействию с миозином, микрофиламенты транспортируют внутриклеточные пузырьки и участвуют в образовании контрактильного кольца, необходимого для разделения цитоплазмы при делении клетки.
</a:t>
            </a:r>
            <a:endParaRPr lang="en-US" sz="11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 и их роль в механической стабильности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 диаметром 8–12 нм состоят из разнообразных белков, таких как кератин, ламин и виментин. Их разнообразие определяет механическую прочность и устойчивость различных типов клеток.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структура и состав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ядерной оболочки
</a:t>
            </a:r>
            <a:endParaRPr lang="en-US" sz="1453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Ламиновые белки формируют каркас ядерной оболочки, обеспечивая её прочность и форму. Это критически важно для защиты генетического материала и регуляции ядерных процессов.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межклеточных контактах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 участвуют в формировании десмосом — связи между эпителиальными клетками, обеспечивая прочность тканей и устойчивость к механическим нагрузкам.
</a:t>
            </a:r>
            <a:endParaRPr lang="en-US" sz="11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853" y="1334925"/>
            <a:ext cx="3381145" cy="271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исследования цитоскелета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микротрубочек, микрофиламентов и промежуточных филаментов с указанием состава, диаметра и ключевых функций.
</a:t>
            </a:r>
            <a:endParaRPr lang="en-US" sz="1188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цитоскелета уникально способствует клеточной структуре и функциям, обеспечивая баланс стабильности и динамичности.
</a:t>
            </a:r>
            <a:endParaRPr lang="en-US" sz="1183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элементов цитоскелета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цитоскелета: биологические примеры движения и формы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формирует микроворсинки, увеличивающие площадь всасывания в клетках кишечника. Это повышает эффективность поглощения питательных веществ и способствует поддержанию пищеварения.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Микроворсинки кишечного эпителия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нейритов в нервных клетках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поддерживает рост и направление нейритов, что важно для формирования нервных связей и передачи сигналов в центральной и периферической нервной системах.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амёб и цитокинез
</a:t>
            </a:r>
            <a:endParaRPr lang="en-US" sz="1552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Псевдоподии амёб формируются за счёт актинового цитоскелета, обеспечивая движение. При делении клетки цитоскелет организует сокращение контрактильного кольца, завершая процесс цитокинеза.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Полимеризация и деполимеризация микротрубочек и микрофиламентов требуют значительных затрат энергии в виде АТФ, что связывает динамику цитоскелета с энергетическим статусом клетки.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локализуются рядом с участками повышенной активности цитоскелета, обеспечивая необходимое количество АТФ для работы моторных белков и изменений структуры.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энергетического метаболизма влияет на скорость перестройки цитоскелета, регулируя адаптацию клетки к изменениям внешней среды и внутриклеточной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взаимодействие энергетических и опорно-сократительных систем обеспечивает эффективное выполнение клеточных функций, включая движение, деление и ответ на стресс.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энергетического и опорно-сократительного аппаратов клетки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Патологии, связанные с цитоплазматическими структурами и их функциями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дистрофии связаны с нарушениями белков цитоскелета, что приводит к слабости мышц и нарушению их функции из-за недостаточной прочности и подвижности клеток.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дистрофии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Альцгеймера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болезни Альцгеймера происходит агрегация тау-белков — изменённых промежуточных филаментов, что приводит к дестабилизации цитоскелета нейронов и потере функций мозга.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внутриклеточного транспорта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и некоторые неврологические заболевания сопровождаются дефектами транспортира органелл и везикул, что связано с повреждением моторных белков и цитоскелетных элементов.
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энергетического и опорно-сократительного аппаратов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визуализировать белки цитоскелета и митохондрии в живых клетках с помощью специфических красителей, что помогает изучить динамику и локализацию молекул в реальном времени.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микроскопия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Иммуноцитохимия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антител для выявления и локализации специфических белков цитоскелета и энергетических органелл позволяет детально изучать их структуру и изменения при патологиях.
</a:t>
            </a:r>
            <a:endParaRPr lang="en-US" sz="1105" dirty="0"/>
          </a:p>
        </p:txBody>
      </p:sp>
      <p:sp>
        <p:nvSpPr>
          <p:cNvPr id="14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высокое разрешение для исследования ультраструктуры цитоплазматических компонентов, раскрывая мельчайшие детали организации органелл и нитей цитоскелета.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суперразрешающие методы
</a:t>
            </a:r>
            <a:endParaRPr lang="en-US" sz="1173" dirty="0"/>
          </a:p>
        </p:txBody>
      </p:sp>
      <p:sp>
        <p:nvSpPr>
          <p:cNvPr id="17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CRISPR-технологии позволяют анализировать функции отдельных белков, а суперразрешающие микроскопы раскрывают динамику цитоскелета и митохондрий с невиданной ранее точностью.
</a:t>
            </a:r>
            <a:endParaRPr lang="en-US" sz="10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синтетических элементов цитоскелета откроет новые возможности в биотехнологии для создания искусственных клеточных моделей и тканей с заданными свойствами.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 перспективы исследований цитоплазматических аппаратов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Таргетированные препараты нацелены на коррекцию нарушений полимеризации цитоскелетных белков и ферментов митохондрий, что обещает прорыв в лечении наследственных и приобретённых заболеваний.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нанотехнологий и молекулярной медицины позволит создавать высокоэффективные средства диагностики и персонализированной терапии, улучшая качество медицинской помощи.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 значении цитоплазмы в клеточной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объединяет энергетический и опорно-сократительный аппараты, обеспечивая обмен веществ, структурную устойчивость и движение клетки. Исследования этой системы важны для диагностики и терапии клеточных заболеваний.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2026-05-10T07:17:55Z</dcterms:created>
  <dcterms:modified xsi:type="dcterms:W3CDTF">2026-05-10T07:17:55Z</dcterms:modified>
</cp:coreProperties>
</file>