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 измерительные инструменты в геометрии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геометрии начинается с правильного измерения.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измерения нужны в геометрии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описывает форму и размеры фигур, а измерения делают эти свойства сравнимыми. Они нужны на чертежах, в строительстве, при работе с масштабом и для проверки точности построений.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соотношение упрощает перевод миллиметров, сантиметров, дециметров и метров в школьных задачах.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Метрическая система измерений; школьный курс геометрии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связывает соседние единицы длины в метрической системе.
</a:t>
            </a:r>
            <a:endParaRPr lang="en-US" sz="19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рулетка и масштабная шкала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для чертежей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удобна для отрезков на бумаге и небольших предметов. На её шкале обычно есть миллиметры и сантиметры, что помогает получать достаточно точный результат.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Рулетка для больших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Рулетку применяют там, где линейки недостаточно: для мебели, комнат и строительных измерений. Её шкала показывает сантиметры и метры, поэтому она удобна для длинных объектов.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должен совпадать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измерения нужно совмещать с нулевой отметкой прибора. Если отсчёт вести от другой точки, длина получится неверной, даже при аккуратном чтении шкалы.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шкала на чертеже позволяет понять, во сколько раз изображение меньше или больше реального объекта. Это важно при работе с планами и схемами.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 длины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особенно часто используют переходы между миллиметрами, сантиметрами и метрами.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переходы строятся по десятичному принципу: соседние единицы отличаются в 10 раз, а километры — в 1000 раз от метров.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Метрическая система; 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отрезков и построение по заданной длине
</a:t>
            </a:r>
            <a:endParaRPr lang="en-US" sz="2191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Совместить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измерении начало отрезка совмещают с нулём линейки или рулетки. Это правило особенно важно при построении по заданной длине, чтобы не возникла систематическая ошибка.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Отложить нужный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совмещения нуля по шкале откладывают требуемое число делений и ставят вторую точку. Так можно построить отрезок длиной 3,5 см, 7 см или 12 см.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результат записывают вместе с единицей измерения и проверяют на разумность. Для длинных объектов часто используют смешанную запись, например 1 м 20 см.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длину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находят, что именно нужно измерить: отрезок, сторону фигуры или расстояние между точками. Затем выбирают подходящую единицу, чтобы запись была удобной и точной.
</a:t>
            </a:r>
            <a:endParaRPr lang="en-US" sz="9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величина — такой инструмент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геометрической величины выбирают свой прибор и подходящую единицу измерения.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зависит от величины, а единица — от размера объекта и требуемой точности.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выполняется измерение в геометрии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линейкой, транспортиром и другими приборами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 измерение углов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градусы угла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помогает измерять углы в градусах и видеть, насколько они открыты. Его центр совмещают с вершиной, а одну сторону угла — с нулевой линией. Затем считывают число на нужной шкале и записывают результат аккуратно, без пропуска единицы измерения.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встречаются чаще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обычно рассматривают острые, прямые, тупые и развёрнутые углы. Их удобно сравнивать с частью круга: прямой угол — это четверть оборота, а развёрнутый — половина круга.
</a:t>
            </a:r>
            <a:endParaRPr lang="en-US" sz="871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выбрать правильную шкалу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транспортира две шкалы, и отсчёт нужно вести той, где сторона угла начинается от нуля. Если выбрать неверную шкалу, можно получить правильный рисунок, но ошибочный ответ.
</a:t>
            </a:r>
            <a:endParaRPr lang="en-US" sz="8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 их величины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сравнивать угол с целым оборотом и его частями.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числовое значение угла, тем больше доля круга он занимает; прямой угол служит удобной опорной точкой.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возможности циркуля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задаёт окружность нужного радиуса: одна ножка ставится в центр, другая проводит линию. Так легко получать точные фигуры и проверять, все ли точки лежат на одном расстоянии от центра.
</a:t>
            </a:r>
            <a:endParaRPr lang="en-US" sz="730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циркуля можно снять расстояние с одного участка чертежа и перенести его на другой без линейки. Это особенно полезно при построении равных сторон и аккуратных геометрических конструкций.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помогает делить отрезок на равные части и находить середину. Для этого используют одинаковые дуги и пересечения вспомогательных окружностей, что делает построение наглядным и точным.
</a:t>
            </a:r>
            <a:endParaRPr lang="en-US" sz="713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от того, насколько прочно закреплены ножки и правильно ли выбран раствор. Если циркуль раскрыт неаккуратно или сдвигается, окружность и отрезки получаются неточными.
</a:t>
            </a:r>
            <a:endParaRPr lang="en-US" sz="7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единицы площади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площади зависит от размера объекта и удобства записи результата.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объекты удобнее измерять в квадратных сантиметрах, а большие — в квадратных метрах, гектарах и квадратных километрах.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геометрии,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деления, точность и погрешность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одной маленькой части шкалы между двумя соседними отметками. Чем меньше цена деления, тем подробнее прибор показывает результат, но тем внимательнее нужно его читать.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результат обычно округляют до ближайшего деления шкалы. Важно записывать число вместе с единицей измерения, иначе ответ считается неполным.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возникает из-за толщины штрихов, неточного совпадения нуля, положения глаза и особенностей самого инструмента. Даже при аккуратной работе небольшой разброс результата остаётся.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измерительных инструментов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зависит не только от прибора, но и от того, как им пользуются: даже хороший инструмент даёт ошибку при неаккуратном считывании.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построений обычно достаточно линейки и транспортира, а более точные приборы нужны там, где важны миллиметры и доли градуса.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 теме «Измерительные инструменты», без указания конкретных экспериментальных данных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рядом с нами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классе: всё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геометрии измеряют стороны фигур, длину парты и углы на чертеже. Здесь важны аккуратность и привычка читать шкалу без спешки. Даже небольшая ошибка может изменить ответ в задаче или исказить построение.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Дома: полезная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измерения помогают узнать размеры комнаты, мебели и небольших предметов. Когда нужно повесить полку или выбрать коробку для хранения, сантиметры и метры становятся частью повседневных решений, а не только школьных упражнений.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мастерской: измерение как 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технологии и в мастерской измерения нужны для разметки деталей, проверки прямых углов и построения выкроек. Здесь особенно важно работать с линейкой, угольником и рулеткой без смещения и перекосов.
</a:t>
            </a:r>
            <a:endParaRPr lang="en-US" sz="8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ошибки при измерении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на каком этапе измерение может стать неточным.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десятичная система единиц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3650" y="2048300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Метрическая система строится на кратных и дольных единицах, связанных числами 10, 100 и 1000. Поэтому перевод между ними происходит по понятным и одинаковым правилам.
</a:t>
            </a:r>
            <a:endParaRPr lang="en-US" sz="1016" dirty="0"/>
          </a:p>
        </p:txBody>
      </p:sp>
      <p:sp>
        <p:nvSpPr>
          <p:cNvPr id="11" name="Text 3"/>
          <p:cNvSpPr txBox="1"/>
          <p:nvPr/>
        </p:nvSpPr>
        <p:spPr>
          <a:xfrm>
            <a:off x="195943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без лишних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длины удобно помнить соотношения 1 м = 10 дм = 100 см = 1000 мм. Это помогает быстро переводить данные с чертежа в реальный размер и обратно.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3765239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изменяется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квадратным единицам каждое изменение ступени даёт множитель 100. Поэтому 1 м² равен 100 дм² и 10 000 см², а не 10 и не 1000.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571034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система упрощает вычисление периметров, площадей и масштабов. Не приходится работать с неудобными дробями, а результаты легче сравнивать и проверять.
</a:t>
            </a:r>
            <a:endParaRPr lang="en-US" sz="1066" dirty="0"/>
          </a:p>
        </p:txBody>
      </p:sp>
      <p:sp>
        <p:nvSpPr>
          <p:cNvPr id="14" name="Text 6"/>
          <p:cNvSpPr txBox="1"/>
          <p:nvPr/>
        </p:nvSpPr>
        <p:spPr>
          <a:xfrm>
            <a:off x="7337742" y="2021075"/>
            <a:ext cx="16620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единицы выбраны правильно, ответ выглядит понятно и аккуратно: например, 2 м 40 см или 35 мм. Такая запись сразу показывает и число, и размерность.
</a:t>
            </a:r>
            <a:endParaRPr lang="en-US" sz="10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геометрии используются разные единицы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задачах один и тот же объект можно описывать по-разному: например, размеры комнаты — в метрах, а её план — в сантиметрах.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единиц зависит от цели измерения: для точности подходят меньшие единицы, а для больших объектов — более крупные и удобные в записи.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ситуаций по теме «Единицы измерения»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точного измерения в геометрии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поставьте прибор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длины совместите начало отрезка с нулём линейки. Для угла совместите вершину с центром транспортира и проверьте, какая шкала подходит именно к этому положению.
</a:t>
            </a:r>
            <a:endParaRPr lang="en-US" sz="967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Считайте без 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шкалу прямо, без наклона головы, и ищите деление, напротив которого заканчивается объект. Так уменьшается ошибка параллакса и повышается точность.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число вместе с единицей измерения и, если возможно, повторите измерение другим способом. Сравнение помогает заметить случайную ошибку и исправить неточность.
</a:t>
            </a:r>
            <a:endParaRPr lang="en-US" sz="953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величина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что именно измеряете: длину, угол, радиус или другую величину. От этого зависит выбор прибора, единицы и способа считывания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помогают видеть геометрию точно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 инструменты превращают геометрию в точную науку: они помогают строить, сравнивать и проверять. Чем внимательнее выбран прибор и единица, тем надёжнее результат.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2026-05-29T03:21:15Z</dcterms:created>
  <dcterms:modified xsi:type="dcterms:W3CDTF">2026-05-29T03:21:15Z</dcterms:modified>
</cp:coreProperties>
</file>