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Шибаев и стихотворение «Познакомились»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дружбе, вежливых словах и первом разговоре — просто и по-доброму.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Шибаев писал короткие, звонкие стихи для младших школьников. В них легко услышать игру слов, шутку и добрую улыбку, а ещё научиться читать выразительно.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Шибаев — поэт для детей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встречу двух людей, которые ещё не знакомы друг с другом. Всё начинается с простого приветствия, без лишних слов и неловкости.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короткий разговор: вопрос, ответ, внимательный отклик. Так обычная беседа становится дружелюбной и спокойной, а собеседники начинают интересоваться друг другом.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в том, что даже маленький шаг — первое слово — может открыть путь к знакомству, симпатии и будущей дружбе.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это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и весёлая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Шибаева слова звучат просто, чётко и по-дружески. Он показывает, что русский язык может быть не только правильным, но и очень живым.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хочется 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удобно читать вслух на уроке. Они помогают замечать смысл слов, чувствовать ритм и говорить красиво, без скуки и напряжения.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любит живое слово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 доброго слова. Оно помогает снять напряжение и сразу делает встречу тёплой и безопасной.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Первый вопрос и ответ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появляется интерес к собеседнику. Короткий вопрос и простой ответ начинают настоящее общение.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Дружеский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разговор звучит вежливо, между людьми возникает симпатия. Так незнакомые ребята становятся ближе друг к другу.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знакомство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людям легче начинать разговор. Когда человек говорит приветливо, знакомство перестаёт казаться трудным и становится почти радостным.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Шибаев показывает, что первый разговор может быть совсем коротким. Не нужны длинные фразы — достаточно вежливости, внимания и простого интереса к другому.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бояться общения. Маленькое приветствие иногда делает больше, чем длинные объяснения: оно открывает дорогу к дружбе.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настроение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навстречу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выглядят как обычные школьники, которых можно встретить во дворе или в классе. Один улыбается, другой отвечает тем же, и разговор начинается легко. В их позах чувствуется спокойствие и готовность познакомиться.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встреча в 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представить солнечный двор, две фигуры и приветственный жест. Никакой суеты — только короткое знакомство и доброжелательный взгляд. Такое изображение хорошо передаёт простой и ясный смысл стихотворения.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неловкости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выглядят смущёнными или строгими. Их настроение мягкое, открытое и немного радостное. Именно поэтому сцену удобно показать через улыбку, лёгкий поворот головы и дружелюбное «здравствуй».
</a:t>
            </a:r>
            <a:endParaRPr lang="en-US" sz="10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3811" y="2013314"/>
            <a:ext cx="295716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простых слов, которые легко произносить и повторять. Они не пугают, а помогают быстро войти в смысл и настроение текста.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строки плавными, почти как маленькую песенку. Поэтому стихотворение приятно слушать, читать вслух и запоминать без лишнего труда.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остаётся добрым и светлым. Даже простые слова в стихах Шибаева становятся особенно тёплыми и вызывают улыбку.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легко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знакомство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тексте: от первого слова к доброжелательному общению.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легче удержать в памяти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«Познакомились» А. Шибаева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с ровным ритмом и звучными повторами быстро запоминается. Это особенно удобно для первоклассников: читать вслух легко, а учить наизусть — не страшно.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тепло и дружелюбно: в нём всё начинается с улыбки, а не с серьёзного наставления. Из-за этого знакомство кажется лёгким, почти праздничным.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Шибаев будто подсказывает детям, что вежливые слова могут звучать просто и даже чуть шутливо. Поэтому чтение оставляет светлое настроение и желание ответить по-доброму.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заметна вежливость: герои начинают разговор спокойно, с приветствия, которое сразу делает общение более тёплым и понятным.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внимание к собеседнику. Здесь важно не только сказать слово, но и услышать ответ, заметить другого человека и проявить к нему интерес.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Чувствуется доброжелательность: герои не смущают друг друга, а помогают разговору стать лёгким. От этого знакомство выглядит безопасным и приятным.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«здравствуй» в стихотворении звучит как маленький, но очень важный шаг. Именно с него начинается уважительное и хорошее общение.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показаны в тексте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бояться первого шага в общении. Даже короткое приветствие помогает начать разговор спокойно и без лишнего волнения.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показывает: дружба часто начинается с простых слов. Если говорить доброжелательно, людям легче понять друг друга и почувствовать симпатию.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важно слушать собеседника и отвечать ему вежливо. Тогда знакомство становится не трудным, а естественным и приятным.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в такт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Шибаева рифма обычно простая, звучная и очень ясная. Она помогает строкам двигаться ровно, словно лёгкий шаг по школьному коридору. Из-за такой рифмы стихотворение легко читать вслух и приятно запоминать.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улыбаются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рифмующиеся слова стоят рядом, текст становится похож на весёлую игру. Кажется, что стихотворение подмигивает читателю и просит повторить его ещё раз. Именно поэтому на странице так хорошо смотрятся выделенные рифмы и яркая книга.
</a:t>
            </a:r>
            <a:endParaRPr lang="en-US" sz="1243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короткие зарисовки о рифме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3841"/>
            <a:ext cx="467617" cy="415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ритмичный текст удобно читать выразительно. Ребёнок тренирует голос, паузы и интонацию, не теряя интереса к самому стихотворению.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заметить, как важны приветствие, ответ и добрый тон. После чтения легко обсудить, какие слова делают речь вежливой и ясной.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доброму общению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близок детям и связан с их повседневной жизнью. Он показывает, что учиться говорить красиво можно через простые и понятные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такие стихи на уроке русского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Шибаева часто появляются буквы, слова и сама речь. Он умеет рассказывать о языке так, чтобы ребёнок видел в нём не скучное правило, а живую игру.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тема — чтение и школьная жизнь. Поэт наблюдает за тем, что знакомо младшим школьникам, и превращает обычные вещи в весёлые строки.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нередко встречаются шутка и улыбка. Благодаря этому стихотворения легко воспринимаются, а полезные речевые нормы запоминаются почти незаметно.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часто встречаются у А. Шибаева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Шибаева чтение не кажется трудным или скучным занятием. Оно похоже на маленькое открытие, которое приносит радость и новые слова. От этого книга звучит особенно привлекательно.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друг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его мире выглядит доброжелательной и понятной ребёнку. Её хочется открыть, рассмотреть и прочитать вслух, потому что страницы будто разговаривают с читателем.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чтение в мире поэта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 красоту простых слов, которые каждый ребёнок может использовать в школе, дома и во дворе, не испытывая неловкости.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поддерживает интерес к чтению: короткие строки не пугают начинающего читателя, а помогают быстрее поверить в свои силы.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ясную речь. После него легче понять, что вежливое слово и чёткая фраза делают общение понятнее и приятнее.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особенно важно, что тема знакома из жизни. Они узнают в стихотворении обычный разговор и охотнее откликаются на чтение.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сегодня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93" y="2013314"/>
            <a:ext cx="295716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тёплое настроение, которое сразу располагает к общению. Улыбка делает встречу спокойной и дружелюбной.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приветствия начинается разговор, а значит, и знакомство. Простое вежливое слово помогает сделать первый шаг без страха.
</a:t>
            </a:r>
            <a:endParaRPr lang="en-US" sz="1374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 и короткие реплики запоминаются быстро. После чтения остаётся мысль: говорить по-доброму совсем не трудно.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в «Познакомились»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открывают дорогу к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Шибаева напоминает, что знакомство начинается с простого и вежливого слова. Именно оно делает разговор тёплым, а чтение — радостным и близким каждому первокласснику.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2026-05-21T16:08:50Z</dcterms:created>
  <dcterms:modified xsi:type="dcterms:W3CDTF">2026-05-21T16:08:50Z</dcterms:modified>
</cp:coreProperties>
</file>