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сила воли: ключевые темы урока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помогает достигать целей в учебе, спорте и отношениях подростков.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воля важна в подростковом возрасте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— период формирования характера и привычек. Сила воли помогает успешно учиться, управлять собой и преодолевать стресс. В современном мире это качество защищает от отвлечений и поддерживает психологическую устойчивость.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силы воли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— способность контролировать желания и поступки для достижения задуманного. Это умение преодолевать соблазны и вести себя осознанно.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в способности откладывать сиюминутные удовольствия ради долгосрочных целей и настойчиво выполнять задачи даже при трудностях.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является ключевым элементом саморегуляции, позволяя человеку управлять своими эмоциями и поведением.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волевого акта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620225" y="1201000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понимает необходимость выполнить определённое действие или достичь конкретной цели.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356999" y="2046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решения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выбор и решение концентрироваться на выполнении задачи, несмотря на препятствия.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082801" y="2892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препятствий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самоконтроль и выдержка для борьбы с внутренними и внешними трудностями.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819575" y="3738925"/>
            <a:ext cx="3837600" cy="787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успешно выполнена, что укрепляет веру в собственные силы и волю.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Махатма Ганди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Ганди отказался от насилия, используя силу воли для мирных политических изменений. Его настойчивость привела к независимости Индии.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Хелен Келлер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слепоту и глухоту, она овладела языком и общением благодаря упорству и поддержке учителя.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Македонский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целеустремленность и строгая дисциплина позволили завоевать огромные территории и создать империю.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примеры стойкой воли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Криштиану Роналду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Роналду ежедневно тренируется, поддерживая отличную физическую форму. Его сила воли помогает преодолевать усталость и достигать высот в футболе.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Юлия Липницкая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Юлия преодолела серьезные травмы благодаря упорству и настойчивости, что позволило ей завоевать медали на международных соревнованиях.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истории спортсменов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силы воли для подростков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силы воли облегчает подготовку к экзаменам и конкурсным испытаниям, повышая уверенность в своих силах.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Волевые качества поддерживают формирование ответственности и способность контролировать свои эмоции и поведение.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помогает подросткам успевать в учебе и активно участвовать во внеурочных занятиях и секциях.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влияет на осознанный выбор друзей и сопротивление вредным привычкам, укрепляя самостоятельность личности.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8250" y="386175"/>
            <a:ext cx="86475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воля в подростковом возрасте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48250" y="1177250"/>
            <a:ext cx="53382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начинается с выполнения простых заданий с постепенным увеличением уровня ответственности и самостоятельности.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388725" y="1177250"/>
            <a:ext cx="2506800" cy="330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опыт маленьких успехов укрепляет мотивацию и желание ставить новые цели.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248250" y="3275500"/>
            <a:ext cx="53382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педагогов играет важную роль, помогая формировать самодисциплину и уверенность.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начальном этапе сила воли необходима для поддержания регулярности новых полезных действий, пока они не станут автоматическими.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психологов, 2020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21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среднем формирование новой привычки требует три недели систематического повторения действий.
</a:t>
            </a:r>
            <a:endParaRPr lang="en-US" sz="5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481463"/>
            <a:ext cx="4164900" cy="21375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и прокрастинация: сравнение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в поведении школьников с развитыми волевыми качествами и склонностью к прокрастинации.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сила воли помогает планомерно выполнять задачи и снижать стресс, связанный с учебой.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Синельникова И.Г., 2021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Статистика: мнение подростков о воле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подростков осознаёт важность воли, однако значительная часть испытывает сложности с её проявлением в повседневной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демонстрирует необходимость поддержки развития самоконтроля среди учеников для повышения их учебных достижений.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Фонд поддержки образования, 2022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«Зефир»: что показывает про самоконтроль
</a:t>
            </a:r>
            <a:endParaRPr lang="en-US" sz="2173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Уолтера Мишела показало, что дети, способные отложить мгновенное удовольствие, достигают лучших результатов в учёбе и социальной адаптации. Этот навык самоконтроля важен для личного успеха.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подтвердил, что умение управлять желаниями способствует развитию терпения и настойчивости, что положительно влияет на долгосрочное поведение и достижения в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способствующие развитию воли у подростков
</a:t>
            </a:r>
            <a:endParaRPr lang="en-US" sz="2227" dirty="0"/>
          </a:p>
        </p:txBody>
      </p:sp>
      <p:sp>
        <p:nvSpPr>
          <p:cNvPr id="5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731825" y="11165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родителей и учителей в поощрении самостоятельных решений помогает подросткам чувствовать ответственность и уверенность в своих поступках.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1731825" y="24399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безопасной среды, где подростки могут проявлять инициативу, способствует развитию решительности и способности преодолевать преграды.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1731825" y="3763300"/>
            <a:ext cx="6007800" cy="98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взрослых, их доверие и готовность принять ошибки ребёнка формируют устойчивость волевых качеств и стимулируют стремление к успеху.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и эмоции: управление поведением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способствует принятию решений, основанных на логике и долгосрочных целях, а не на сиюминутных эмоциональных порывах.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Отложенный ответ дает возможность лучше оценить последствия и выбирать наиболее выгодные варианты поведения.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эмоций снижает импульсивные реакции, помогая подросткам вести себя более обдуманно в трудных ситуациях.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справляться с негативными чувствами уменьшает конфликты и улучшает отношения с окружающими сверстниками и взрослыми.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тренировать силу воли: практические методы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целей на небольшие этапы облегчает их достижение и позволяет отслеживать прогресс при помощи дневника или чек-листа.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увеличивая сложность или продолжительность деятельности, подросток развивает выносливость и формирует полезные привычки.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8037" y="1534516"/>
            <a:ext cx="310200" cy="24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03987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391012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поддержки семьи и друзей для формирования воли
</a:t>
            </a:r>
            <a:endParaRPr lang="en-US" sz="2034" dirty="0"/>
          </a:p>
        </p:txBody>
      </p:sp>
      <p:sp>
        <p:nvSpPr>
          <p:cNvPr id="13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4" name="Text 2"/>
          <p:cNvSpPr txBox="1"/>
          <p:nvPr/>
        </p:nvSpPr>
        <p:spPr>
          <a:xfrm>
            <a:off x="484421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учебная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Совместное выполнение заданий усиливает мотивацию и помогает подростку научиться дисциплине и ответственности в комфортной атмосфере.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631032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Поощрение успехов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Позитивное подкрепление со стороны семьи и друзей укрепляет уверенность и стимулирует стремление к новым достижениям.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397416" y="2266575"/>
            <a:ext cx="2297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опытом и советами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близкими позволяет делиться трудностями и находить пути решения, развивая навыки саморефлексии и поддержки.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Самомотивация как проявление силы воли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Подростки, обладающие внутренним желанием учиться и развиваться, достигают успехов без внешнего давления. Это выражается в подготовке к олимпиадам и самостоятельном освоении сложных тем.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хобби и личных проектов мотивирует к регулярным тренировкам и усердной работе, что укрепляет волевые качества и способствует личностному росту.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неудачи: роль в развитии волевых качеств
</a:t>
            </a:r>
            <a:endParaRPr lang="en-US" sz="2466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Преодоление разочарований как ключ к росту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помогают анализировать свои действия и выявлять причины неудач. Постоянное стремление исправить ошибки формирует стойкость и настойчивость.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успешных людей как источник мотивации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тех, кто достиг успеха после многократных поражений, вдохновляют подростков не сдаваться и продолжать двигаться к цели, укрепляя волю.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показывают, что большинство школьников с сильной волей легче справляются с вызовами обучения и планируют своё будущее.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Научно-образовательный центр, 2023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учеников с развитой волей успешнее достигают своих академических и личных целей.
</a:t>
            </a:r>
            <a:endParaRPr lang="en-US" sz="5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— ключ к успеху подростка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воли является основой для достижения целей, формирования полезных привычек и уверенной самостоятельности, что помогает подросткам успешно строить жизнь и преодолевать трудности.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2026-05-07T00:53:47Z</dcterms:created>
  <dcterms:modified xsi:type="dcterms:W3CDTF">2026-05-07T00:53:47Z</dcterms:modified>
</cp:coreProperties>
</file>