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102–103. Звуковой анализ слов «печка» и «пушка»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слова по звукам и сравниваем их звучание.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первоклассники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знают, что слово состоит из звуков и букв. Они умеют делить короткие слова на слоги и находить ударный слог. Теперь важно назвать каждый звук по порядку, без пропусков и перестановок.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звуковой анализ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слово точно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учит не угадывать, а внимательно вслушиваться в слово. Тогда легче заметить каждый звук и не перепутать его с соседним.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ударение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звучит сильнее и помогает правильно произносить слово. Если его найти, читать слово становится проще и увереннее, как по дорожке с указателями.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мягкость и твёрдость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помогает услышать, где согласный звучит мягко, а где твёрдо. Это особенно важно в словах, которые похожи по записи, но разные по звучанию.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Готовиться к чтению и письму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точно слышит звуки, ему легче читать и писать без ошибок. Звуковой анализ помогает увидеть связь между тем, что слышим, и тем, что пишем.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 звукового разбора: каждый звук можно назвать по порядку и ничего не потерять.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и звуков в этом слове совпадают.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слова «печка»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«печка»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«печка» — [п’]. Это согласный, глухой и мягкий звук. Он произносится мягко, потому что рядом слышится гласный [е].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«печка» хорошо подходит для наблюдения за мягким согласным в начале слова. Здесь мягкость слышна сразу, без лишних догадок, почти как подсказка для уха.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в первом слоге слова «печка»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слоге слышится звук [э], а на письме его обозначает буква е. Она помогает показать, что предыдущий согласный произносится мягко.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слог звучит ясно и звонко: пе. Ударение падает именно на него, поэтому он слышится особенно отчётливо и легко запоминается.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наблюдение помогает понять связь между звуком и буквой. В слове «печка» буква е не просто пишется красиво — она подсказывает звучание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букв «чк» в слове «печка»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идёт [к]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[ч’] слышится звук [к], а затем гласный [а]. Так слово сохраняет чёткий и понятный звуковой порядок.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нужен мягкий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чк мягкий знак не пишется. Звук [ч’] и так мягкий, поэтому буква ь здесь была бы лишней.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 [ч’]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[ч’] в этом сочетании всегда мягкий. Его не нужно смягчать дополнительно: он уже звучит мягко сам по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разбор слова «печка»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слога: пе-чка. Такой разбор помогает не торопиться и услышать слово целиком, а не по кусочкам.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первый слог: пЕчка. Он звучит сильнее, чем второй, и именно на него удобно опираться при чтении.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звуков такая: [п’], [э], [ч’], [к], [а]. Каждый звук занимает своё место и не должен перескакивать через соседний.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заканчивается гласным звуком [а]. Это делает его звучание открытым и завершённым, как будто слово мягко улыбается.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«пушка»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слога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делится на два слога: пу-шка. Такое деление помогает услышать, как слово звучит по частям, а не слитно и быстро.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первый слог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падает на первый слог: пУшка. Он звучит сильнее, поэтому слово легко произносится и запоминается, словно с маленьким акцентом.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начало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 слова помогают услышать твёрдое произношение. В начале слова нет мягкости, и это делает звучание чётким, уверенным и ясным.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«пушка»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«пушка» — [п]. Это согласный, глухой, твёрдый звук. Он звучит чётко и без мягкости, поэтому слово начинается уверенно.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«пушка» удобно сравнивать со словом «печка». Похожие первые согласные звучат по-разному: в одном слове мягко, в другом твёрдо. Это сразу слышно, если слушать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 [у] в слове «пушка»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[у] открывает слово «пушка» и сразу собирает первый слог: пу. Он тянется плавно и помогает услышать, что слово начинается уверенно.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[у] согласный [п] не смягчается и остаётся твёрдым. Поэтому слово звучит чётко, без мягкого оттенка, как будто говорит громко и смело.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слог «пу» легко произнести и запомнить. Когда ребёнок слышит [у], ему проще определить ударение и не перепутать это слово с похожими.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[ш]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«пушка» звук [ш] слышится ясно и твёрдо. Он не смягчается, поэтому сразу задаёт жёсткое звучание всего слова.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твёрдый звук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[ш] в русском языке всегда твёрдый. Это удобно запомнить: ему не нужен мягкий знак, потому что мягкости у него и так не бывает.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звуков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[ш] идут [к] и [а]. Такое соседство показывает, как звуки соединяются в слове по порядку, не теряя своей чёткости.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в сочетании «шк»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разбираем слово «пушка» по звукам
</a:t>
            </a:r>
            <a:endParaRPr lang="en-US" sz="3277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слово «пушка» вслух и замечаем, что оно состоит из двух слогов: пу-шка.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слово целиком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ударный первый слог: пУшка. Он звучит сильнее и помогает правильно услышать слово.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ударение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последовательно: [п], [у], [ш], [к], [а]. Все звуки стоят на своём месте и не путаются.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Называем звуки по порядку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имеет 5 звуков, начинается твёрдым согласным и не содержит мягких согласных. Разбор получается точным и понятным.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результат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короткие и удобные для звукового разбора: в каждом по 5 букв, 5 звуков и 2 слога. Это хороший материал для сравнения.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слышится в начале. В слове «печка» первый согласный мягкий [п’], а в слове «пушка» — твёрдый [п].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похожи и чем различаются «печка» и «пушка»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различаются и гласными первого слога: [э] в слове «печка» и [у] в слове «пушка]. Они меняют общее звучание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одного звука слово звучит по-разному. Такое сравнение помогает услышать, как важно внимательно следить за каждым звуком, даже если слова очень похожи.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слышим и что пишем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«печка» буква е помогает передать звук [э] и показывает мягкость предыдущего согласного. На письме это видно не сразу, а на слух — отлично.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«пушка» буква у обозначает звук [у]. Она не смягчает согласный, поэтому первый звук остаётся твёрдым и звучит особенно отчётливо.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слушать слово целиком, а не только смотреть на буквы. Тогда проще понять, какой звук слышится и почему он именно такой.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31" y="3284875"/>
            <a:ext cx="301388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 звуковом разборе
</a:t>
            </a:r>
            <a:endParaRPr lang="en-US" sz="3081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услышать мягкость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не замечают, что в слове «печка» первый звук [п’] мягкий. Помогает медленное произнесение слова и сравнение с твёрдым [п] в другом слове.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Забыть про звук [ч’]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[ч’] всегда мягкий, даже если рядом нет мягкого знака. Это нужно запомнить как маленькое правило-подсказку, чтобы не теряться в разборе.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Перепутать ударение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«пЕчка» и «пУшка» легко спутать на слух. Поэтому полезно сначала выделить ударный слог, а уже потом называть звуки по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356787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Считаем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сколько слогов в слове. Для «печка» и «пушка» их по два, и это первый ориентир для проверки.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97800" y="92742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Находим ударный слог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выясняем, какой слог произносится сильнее. В обоих словах ударение падает на первый слог: пЕчка, пУшка.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9800" y="2580650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звуки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называем все звуки по порядку без пропусков. В каждом слове должно получиться по пять звуков — тогда разбор выполнен верно.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звуковой анализ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задания на уроке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находить ударный слог в словах «печка» и «пушка». Это помогает лучше слышать слово и уверенно проверять его звучание.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задание — назвать первый и последний звук. Так дети учатся внимательно слушать слово с начала до конца, не перескакивая через звуки.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твёрдый и мягкий [п] на примерах слов «печь» и «пушка». Разница слышится сразу, если произнести слова медленно и чётко.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подходят слова «кочка» и «щука». Они помогают заметить мягкие и твёрдые звуки, а ещё делают занятие живым и интересным.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дети на уроках 102–103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замечать каждый звук в слове и не пропускать его. Это развивает точность слуха и делает разбор аккуратным.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ударение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определяют ударный слог и слышат, какой слог звучит сильнее. Это важный шаг к правильному чтению и произношению.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твёрдые и мягкие согласные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замечают, что один и тот же согласный может звучать по-разному. Такое наблюдение помогает лучше понимать устройство слова.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звуки по порядку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выстраивать звуки последовательно, без перестановок. Такой навык нужен, чтобы уверенно читать, писать и проверять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которые делают слово точным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«печка» и «пушка» показывают, как один звук меняет всё звучание слова. Если слушать внимательно, разбор становится понятным, а работа со словами — почти как маленькое открытие.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2026-05-21T16:19:14Z</dcterms:created>
  <dcterms:modified xsi:type="dcterms:W3CDTF">2026-05-21T16:19:14Z</dcterms:modified>
</cp:coreProperties>
</file>