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сообщение, вопрос и побуждение?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цель высказывания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смысл фразы, верно ставить знак в конце и выразительно читать. На уроках русского языка она особенно важна для синтаксиса, пунктуации и умения вести диалог.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рассказывают о факте, событии, мысли или состоянии. Они помогают просто и понятно передать сообщение собеседнику, не требуя ответа.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Завершаются точкой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письменной речи в конце таких предложений ставят точку. Если высказывание передаёт сильное чувство, возможен восклицательный знак.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повествовательным относятся фразы вроде: «На улице пошёл дождь», «Мы читаем книгу», «Сегодня был интересный урок». Во всех них главное — сообщение.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вслух такие предложения произносятся спокойно, с понижением голоса к концу. Именно интонация показывает, что говорящий сообщает, а не спрашивает и не просит.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содержат запрос информации. Они побуждают собеседника ответить, уточнить факт или выбрать нужный вариант.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них встречаются слова кто, что, где, когда, почему, сколько, как, а также разве и неужели. Они подсказывают, что перед нами вопрос.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такие предложения обычно заканчиваются вопросительным знаком, а в устной речи произносятся с подъёмом голоса в конце.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24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побуждения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звучит мягко и вежливо, особенно со словом пожалуйста. Она предлагает действие без давления на собеседника.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приглашение помогают направить или вовлечь другого человека. Такие предложения звучат дружелюбно и уместны в разговоре между знакомыми.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или призыв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и призыв выражают более сильное побуждение. В них часто используются глаголы в повелительном наклонении: подойди, открой, поторопитесь.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показывает, что действие нельзя выполнять. В таких предложениях часто встречается частица не: не шумите, не опаздывайте, не бегите.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цели высказывания: сравнение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сопоставить назначение предложения и его оформление на 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предложений отличаются смысл, интонация и знак в конце, поэтому важно учитывать все признаки вместе.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«Виды предложений по цели высказывания»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трёх видов предложений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одна и та же мысль меняется в зависимости от цели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не размер фразы, а её коммуникативная задача и способ оформления.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 в конце предложения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фраза обычно звучит спокойно: голос к концу понижается. На письме ей соответствует точка, потому что цель — сообщить информацию.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произносится с подъёмом голоса в конце. В письменной речи его легко узнать по вопросительному знаку, который показывает ожидание ответа.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и 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и эмоциональные высказывания часто звучат сильнее и выразительнее. Для них на письме используют восклицательный знак, а иногда — обычную точку.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вида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установить цель высказывания по смыслу, интонации и знаку в конце.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в 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сообщает правило, а ученик записывает его в тетрадь. Это пример повествовательного предложения, потому что оно передаёт информацию.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дневнике, сообщении или объявлении часто пишут о домашнем задании, погоде или времени события. Здесь предложение просто и ясно сообщает факт.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опыта, события или новости повествовательные предложения помогают последовательно изложить мысли. Они делают текст понятным и связным.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предложения: разные виды вопросов
</a:t>
            </a:r>
            <a:endParaRPr lang="en-US" sz="2307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него обычно отвечают «да» или «нет». Такой вопрос помогает быстро проверить факт, уточнить действие или согласие собеседника и часто звучит в коротком разговоре.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требует точного ответа: назвать место, время, причину, количество или признак. В речи такие вопросы чаще начинаются с вопросительных слов и помогают получить новую информацию.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Кто, что, где, когда, почему, сколько, какой и похожие слова подсказывают, какую именно информацию нужно назвать. Они делают вопрос ясным и направленным.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вопросов особенно важны в диалоге, на уроке и при обсуждении задания. Они помогают не только спрашивать, но и уточнять, сравнивать и рассуждать.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чаще встречаются в школьной речи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такие вопросы чаще всего возникают при объяснении правил, разборе текста и обсуждении опыта. Они поддерживают активное слушание и помогают уточнять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вопросов связано с причиной и способом действия: это показывает, что школьная речь строится не только на ответах, но и на понимании.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вопросов в школьном общении; без статистического обследования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Просьба, совет, приказ и запрет различаются по степени категоричности. Это помогает говорить вежливо, ясно и уместно в разных ситуациях общения.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«Виды предложений по цели высказывания»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оттенка побудительной речи помогают выбрать нужную силу обращения к собеседнику.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содержание — три цели высказывания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оформить по-разному: как сообщение, вопрос или побуждение. Таблица показывает, как меняются цель, интонация и знак в конце.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меняет не только знак, но и интонацию. Один и тот же смысл может звучать по-разному в зависимости от задачи речи.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теме урока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ждёт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удобно выделить слова кто, где, когда, почему и разве: они сразу настраивают на вопрос. Рядом можно поместить короткую реплику из диалога, где ученик уточняет ответ у товарища или учителя.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мягко побуждают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отдельной группе хорошо смотрятся пожалуйста, давай, пусть и не. Эти слова помогают сделать просьбу, совет или запрет понятными и вежливыми, особенно в школьной ситуации и домашнем разговоре.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меняют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сообщение можно прочитать как вопрос или побуждение, если опереться на подсказку в слове. Поэтому важно замечать не только знак в конце, но и значение всей фразы.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Слова-подсказки, которые помогают распознать предложение
</a:t>
            </a:r>
            <a:endParaRPr lang="en-US" sz="20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и виды предложений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встречается не только в побуждении: он может передавать и сильное чувство. Поэтому важны смысл, интонация и ситуация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чаще связана с сообщением, вопросительный знак — с вопросом. Восклицательный знак требует особенно внимательного чтения, потому что он многозначен.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даны для наглядного сравнения, без статистического исследования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 цели высказывания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правила: знак в конце зависит от цели речи, интонации и смысла предложения.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вида предложения
</a:t>
            </a:r>
            <a:endParaRPr lang="en-US" sz="2385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видит вопросительный или восклицательный знак и сразу делает вывод. Но вид предложения определяют смысл, интонация и цель высказывания, а не один символ.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вопрос и 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может выглядеть как вопрос по интонации, но по смыслу оставаться сообщением. Чтобы не ошибиться, нужно проверить, спрашивает ли говорящий о чём-то или просто сообщает факт.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Приказ, просьба и совет нередко выражаются без резкости и могут заканчиваться точкой. Поэтому важно искать глагол в форме побуждения и слова-подсказки.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эмоцию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не всегда означает приказ или просьбу: он может передавать удивление, радость или тревогу. Сначала нужно определить цель высказывания, а потом — его эмоциональную окраску.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89590"/>
            <a:ext cx="4164900" cy="2321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ситуации помогают быстро определить цель высказывания. В таблице видно, что один и тот же тип речи легко узнать по смыслу и знаку в конце.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привычных обстоятельствах цель высказывания распознаётся быстро. Главное — обращать внимание на задачу речи, а не только на длину фразы.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типичным школьным ситуациям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предложения помогает точно понимать речь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Повествовательные, вопросительные и побудительные предложения различаются по цели, интонации и знакам препинания. Если научиться замечать эти признаки, легче читать, писать и говорить ясно.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2026-05-28T14:06:00Z</dcterms:created>
  <dcterms:modified xsi:type="dcterms:W3CDTF">2026-05-28T14:06:00Z</dcterms:modified>
</cp:coreProperties>
</file>