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Моллюски как крупная группа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разнообразный тип с более 130 000 видов в воде и на суше.
</a:t>
            </a:r>
            <a:endParaRPr lang="en-US" sz="403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распространение моллюсков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появились около 540 млн лет назад. Их насчитывается три основных класса: брюхоногие, двустворчатые и головоногие, обитающие в самых разных средах — от океанов до суши.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моллюска разделено на голову, ногу и туловище, покрытое мантией — особой кожной складкой. Такая структура обеспечивает движение и защиту.
</a:t>
            </a:r>
            <a:endParaRPr lang="en-US" sz="1152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Трёхчастное строение тела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выделяет раковину из карбоната кальция, защищающую внутренние органы. У головоногих она уменьшена или отсутствует, что облегчает подвижность.
</a:t>
            </a:r>
            <a:endParaRPr lang="en-US" sz="114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— прочная защита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 мощная и мускулистая, служит для передвижения или зарывания в грунт. Этот орган особенно развит у брюхоногих моллюсков.
</a:t>
            </a:r>
            <a:endParaRPr lang="en-US" sz="12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мускульной ноги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строение тела моллюсков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широко распространены в пресных водах и на суше. У них закрученная в спираль раковина и развитая голова с чувствительными щупальцами.
</a:t>
            </a:r>
            <a:endParaRPr lang="en-US" sz="1248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Мокрица суши и пресных вод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брюхоногих оснащена глазами и органами равновесия, способствующими ориентации в пространстве и поиску пищи на суше и в воде.
</a:t>
            </a:r>
            <a:endParaRPr lang="en-US" sz="12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органов чувств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Виноградная улитка и прудовик — типичные брюхоногие. Они играют важную роль в экосистеме, перерабатывая растительные остатки.
</a:t>
            </a:r>
            <a:endParaRPr lang="en-US" sz="137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знакомых видов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Брюхоногие: особенности и примеры
</a:t>
            </a:r>
            <a:endParaRPr lang="en-US" sz="28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двустворчатых заключено между двумя симметричными створками раковины, соединёнными мышцами-замыкателями, что позволяет быстро закрываться.
</a:t>
            </a:r>
            <a:endParaRPr lang="en-US" sz="1070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Двустворчатая структура тела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живут в морских и пресных водах, постоянно фильтруя воду и очищая её от микроскопических организмов и частиц.
</a:t>
            </a:r>
            <a:endParaRPr lang="en-US" sz="12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образ жизни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Мидии, устрицы и перловицы — представители этого класса, ценимые за пищевые и экономические качества.
</a:t>
            </a:r>
            <a:endParaRPr lang="en-US" sz="132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Двустворчатые: строение и представители
</a:t>
            </a:r>
            <a:endParaRPr lang="en-US" sz="25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передвигаются, выбрасывая воду с помощью сифона, что даёт им скорость и манёвренность в воде.
</a:t>
            </a:r>
            <a:endParaRPr lang="en-US" sz="1378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подвижность и реактивное движение
</a:t>
            </a:r>
            <a:endParaRPr lang="en-US" sz="1553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имеют от 8 до 90 щупалец с присосками. Развитая нервная система обеспечивает сложное поведение и быстрое обучение.
</a:t>
            </a:r>
            <a:endParaRPr lang="en-US" sz="137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щупалец и развитый мозг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варьируются от сантиметров до 18 метров, как у гигантского кальмара. Чернильная жидкость помогает защищаться от хищников.
</a:t>
            </a:r>
            <a:endParaRPr lang="en-US" sz="137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и защиты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Головоногие: биологические особенности
</a:t>
            </a:r>
            <a:endParaRPr lang="en-US" sz="26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моллюсков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образует раковину, а мускульная нога служит для движения или зарывания в субстрат, обеспечивая защиту и мобильность.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оснащена органами чувств: глазами различной сложности, щупальцами и статоцистами — органами равновесия для ориентации.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радулла у моллюсков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начинается с рта, продолжается через глотку, пищевод, желудок и кишечник с анальным отверстием для выведения отходов.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Радулла — специализированный ротовой аппарат в виде тёрки, позволяющий соскабливать или измельчать пищу, отсутствует только у двустворчатых.
</a:t>
            </a:r>
            <a:endParaRPr lang="en-US" sz="1525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используют радуллу для поедания растительной пищи, тогда как головоногие применяют её для захвата и обработки добычи.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моллюсков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моллюсков открытая кровеносная система, где кровь движется по сосудам и полостям тела, питая органы.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обладают замкнутой кровеносной системой, обеспечивающей более эффективное снабжение кислородом при активном образе жизни.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содержит гемоцианин — белок с медью, который придаёт ей голубоватый оттенок и переносит кислород.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одного желудочка и двух или трёх предсердий, что обеспечивает эффективную циркуляцию жидкости в организме.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типы пищи у моллюсков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фильтруют воду, извлекая микроскопические организмы и органические частицы для питания.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преимущественно питаются растительной пищей: листьями, водорослями, что способствует разложению органики в экосистемах.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— активные хищники, ловящие рыбу и ракообразных с помощью щупалец и сильных клювов.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моллюсков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моллюски используют жабры — специальные органы, обеспечивающие эффективное поглощение кислорода из воды и поддерживающие дыхательный процесс в разных водоёмах.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брюхоногие моллюски имеют лёгкие, которые образуются из складок мантии, позволяя им дышать атмосферным воздухом и адаптироваться к суше.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к кожному дыханию при высокой влажности, а жабры двустворчатых моллюсков одновременно участвуют в фильтрации воды, обеспечивая питание и дыхание.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моллюсков
</a:t>
            </a:r>
            <a:endParaRPr lang="en-US" sz="2757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моллюсков нервная система состоит из распределённых ганглиев и нервных стволов, обеспечивая обычные рефлексы и базовые реакции на раздражители.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обладают развитым мозгом и сложной центральной нервной системой, что обеспечивает их высокий интеллектуальный уровень и сложное поведение.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включают статоцисты — органы равновесия, а также щупальца и глаза, которые могут быть как простыми, так и очень сложными, например с линзами.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демонстрируют способность к запоминанию и распознаванию предметов, что свидетельствует о развитой когнитивной функции среди моллюсков.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моллюсков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размножаются половым путём с разделением на самцов и самок, хотя встречаются гермафродиты, например, у некоторых наземных улиток и слизней.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может быть прямым, когда молодь похожа на взрослую особь, или с личиночной стадией велигер, обеспечивающей расселение и адаптацию.
</a:t>
            </a:r>
            <a:endParaRPr lang="en-US" sz="1469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головоногих, например, у осьминогов, проявляется забота о потомстве — самки охраняют кладку яиц до вылупления личинок.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моллюсков в природе
</a:t>
            </a:r>
            <a:endParaRPr lang="en-US" sz="2959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активно фильтруют воду, способствуя её очистке и улучшению качества среды обитания в водоёмах.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моллюски перерабатывают органические остатки, участвуя в разложении и поддержании биологического баланса.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рыб, птиц и млекопитающих, занимая важное место в пищевых цепях и экосистемах.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также влияют на почвообразование и помогают распространять семена водных растений, что способствует биоразнообразию.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моллюсков для человека
</a:t>
            </a:r>
            <a:endParaRPr lang="en-US" sz="2581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моллюски, такие как мидии, устрицы, кальмары и осьминоги, используются в кулинарии благодаря высокому содержанию питательных веществ и белков.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Перламутр и жемчуг из раковин применяются в ювелирном искусстве, украшая украшения и предметы роскоши.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раковин изготавливают сувениры, а научные исследования строения нервной системы моллюсков способствуют развитию медицины и биологии.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моллюсков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современных видов моллюсков варьируется от 85 до 130 тысяч, что свидетельствует об их широкой адаптации и эволюционном успехе.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отмечается у брюхоногих, среди которых более 60 тысяч видов, включая виноградную улитку и катушку.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представители — устрицы, гигантский кальмар, слизни и перловицы — обитают в различных условиях от морей до пресных вод.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встречаются на глубинах до 11 000 метров в Марианской впадине и даже в наземных экосистемах, таких как сады и леса.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и польза от моллюсков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моллюсков заключается в очистке вод и регулировании численности водорослей, что улучшает качество среды и экосистемные процессы.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например, слизни и пресноводные улитки, могут вредить сельскому хозяйству, повреждая посевы и растения.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представляют моллюски, переносящие паразитов, таких как шистосомы, вызывающие заболевания у человека и животных.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 образуется внутри мантийной полости двустворчатых моллюсков, когда инородное тело окружено слоями перламутра. Этот природный процесс обеспечивает защиту и создает ценный материал разного цвета и размера.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жемчуга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 используется в ювелирном деле и украшении предметов роскоши. В России перловицы выращивают специально для получения жемчуга, а в Японии — жемчужные устрицы, что имеет важное экономическое значение.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 культурное значение жемчуга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значение жемчуга у моллюсков
</a:t>
            </a:r>
            <a:endParaRPr lang="en-US" sz="271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 лет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моллюски обладают рекордной продолжительностью жизни, достигающей более полутора веков.
</a:t>
            </a:r>
            <a:endParaRPr lang="en-US" sz="1426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двустворка Гренландии живёт свыше 150 лет, что делает её одной из самых долгоживущих беспозвоночных на планете.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морских организмов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исследований типа Моллюски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играют важную роль в природе и человеческой жизни, объединяя разнообразие видов, экологическую значимость и экономическую пользу, что делает их объектом постоянного изучения и интереса.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2026-05-09T15:42:56Z</dcterms:created>
  <dcterms:modified xsi:type="dcterms:W3CDTF">2026-05-09T15:42:56Z</dcterms:modified>
</cp:coreProperties>
</file>