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Шибаев. «Я осла узнаю сам...»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игра звуков, где животных узнают по голосу.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Шибаев и его весёлые стихи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Шибаев писал для детей короткие, звонкие и легко запоминающиеся стихи. В них часто слышны игра, ритм, повтор и добрый смешной поворот, который особенно нравится младшим школьникам.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домашних животных сразу становятся героями звуковой угадайки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знакомых образов помогает почувствовать игру с голосами и догадками.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Шибаева «Я осла узнаю сам...»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двор и домашние животные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представить двор или ферму, где всё время что-то слышно: шаги, фырканье, мычание и блеяние. Такой фон сразу делает стихотворение живым и очень понятным детям.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Осёл, корова, овца и лошадь известны младшим школьникам по книгам, рисункам, мультфильмам и собственным наблюдениям. Поэтому персонажи воспринимаются не как выдумка, а как знакомые соседи по двору.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со своим голосом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есть особый звук, и именно это создаёт основу маленькой загадки. Ребёнок не просто вспоминает названия, а старается услышать различие между голосами.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смешной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двор звучит шумно и весело, словно там одновременно разговаривают несколько знакомых животных. От этого картинка становится яркой, а чтение — похожим на игру.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стихотворении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59568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уверенный детский голос, который быстро называет животных и будто торопится доказать свою правоту. Из-за этого стихотворение звучит как доверительный разговор с читателем.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42344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и вопросы делают чтение похожим на живую беседу. Ребёнок легко следит за смыслом, потому что каждая реплика звучит ясно, просто и без лишних деталей.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730055" y="3349804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читателем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текста приглашает угадывать вместе с героем. Читатель чувствует себя участником игры и сам проверяет, правильно ли распознал животное по его голосу.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игра с голосами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реплик в стихотворении: звук, догадка, проверка, новый звук.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вызывает улыбку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то, что герой говорит очень уверенно, хотя распознать животное только по голосу не так просто. Эта серьёзность в забавной ситуации и создаёт улыбку.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быстро понимает, что ответ может быть слишком поспешным. Из-за такой ошибки стихотворение становится похожим на добрую шутку, которую легко понять даже младшему школьнику.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никто не обижается и не сердится. Шибаев шутит мягко, поэтому смешное здесь не ранит, а делает чтение лёгким, светлым и приятным.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44150"/>
            <a:ext cx="603375" cy="5363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встречаются в тексте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 — главный герой шутки. Его голос сразу становится подсказкой для угадывания, а сам образ помогает почувствовать, как звучит необычное, но узнаваемое животное.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знакома детям по спокойному и тёплому образу деревенского двора. Её голос легко отличить, поэтому строка с ней быстро запоминается и вызывает улыбку.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 добавляет в стихотворение ещё один узнаваемый голос. Благодаря короткому и ясному звуку ребёнку удобно сравнивать его с другими животными и не путаться.
</a:t>
            </a:r>
            <a:endParaRPr lang="en-US" sz="133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завершает круг знакомых обитателей двора. Её образ помогает представить шумное соседство животных, где каждый голос звучит по-своему и становится подсказкой для игры.
</a:t>
            </a:r>
            <a:endParaRPr lang="en-US" sz="12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животных как подсказки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 звук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не с описания внешности, а с голоса. Это сразу задаёт необычный способ узнавания и делает чтение похожим на слуховую игру.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ведёт к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звукоподражания помогают быстро понять, какое животное «говорит». Благодаря им ребёнок не теряется, а уверенно сопоставляет знакомый звук с нужным персонажем.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животных переданы коротко и ярко, строки легко запоминаются. Ребёнок повторяет их почти как считалку и лучше чувствует ритм стихотворения.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не глазами, а ушами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не спешить с выводами и прислушиваться к каждому звуку. Это полезный навык: иногда важнее не увидеть, а услышать и сравнить.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Отличать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свой голос, как у каждого человека свой способ говорить. Детям легко понять эту мысль, потому что они сами часто узнают людей по речи.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мир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голосами развивает внимание к окружающему миру. Ребёнок замечает, что даже обычные звуки могут быть интересными, если слушать их вдумчиво и спокойно.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знакомых голосах животных строится цепочка повторов, которая помогает легко читать и запоминать текст.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основных животных повторяются в стихотворении, и каждый новый голос сразу узнаётся на слух.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Шибаева «Я осла узнаю сам...»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шутит в стихотворении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так, будто знает всё наверняка, и именно эта чрезмерная уверенность делает ситуацию смешной. Читатель понимает: в угадайке спешка часто приводит к забавной ошибке.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Шибаев не высмеивает животных и не делает шутку обидной. Он смеётся над самой игровой ситуацией, поэтому стихотворение звучит доброжелательно и легко воспринимается младшими школьниками.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и сюрприз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ждёт одного ответа, а получает другой, и от этого возникает улыбка. Контраст между простым вопросом и неожиданной реакцией поддерживает весёлое настроение всего текста.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стихотворение напоминает игру, в которой нужно угадать животное по голосу. Ребёнок легко включается в процесс и начинает мысленно проверять свои догадки, словно стоит рядом с героями на шумном дворе.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догадка оказывается смешной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забавным становится момент, когда уверенный ответ звучит слишком быстро. Читатель чувствует лёгкое удивление, а потом улыбается: знакомые животные оказываются не только узнаваемыми, но и очень весёлыми участниками игры.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игра с голосами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в стихотворении показывает, как звук превращается в догадку, а догадка — в новый шаг игры.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50934"/>
            <a:ext cx="386371" cy="3090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33762"/>
            <a:ext cx="386371" cy="343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детей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слышали голоса домашних животных в деревне или на ферме. Поэтому поэтическая игра сразу опирается на знакомые впечатления и кажется очень близкой.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животные встречались только на картинках, дети легко вспоминают их характерные звуки. Стихотворение помогает соединить чтение с прежним опытом и наблюдениями.
</a:t>
            </a:r>
            <a:endParaRPr lang="en-US" sz="143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и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животные часто говорят по-особому, и этот опыт помогает детям быстро уловить смысл. Знакомые голоса делают стихотворение особенно понятным и живым.
</a:t>
            </a:r>
            <a:endParaRPr lang="en-US" sz="1418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замечать, что у каждого животного свой голос. Это похоже на обычную жизнь, где важно слушать окружающий мир и не путать похожие звуки.
</a:t>
            </a:r>
            <a:endParaRPr lang="en-US" sz="14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и интонация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нужно читать ровно и бодро, чтобы сохранить игровое настроение. Тогда стихотворение звучит как быстрая и весёлая перекличка.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живые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остановки перед ответом помогают создать интригу. Ребёнок успевает услышать голос животного и сам попробовать угадать его.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выразительный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делает каждую реплику заметной и помогает различать героев. Если читать с улыбкой, стихотворение звучит особенно звонко и запоминается лучше.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важные подсказки можно услышать, если не отвлекаться. Внимательное слушание помогает узнавать животных и лучше понимать происходящее вокруг.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 с выводами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отвечает слишком уверенно, и это делает игру смешной. Текст мягко напоминает: прежде чем говорить ответ, стоит ещё раз подумать и сравнить звуки.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точное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простые, но очень точные слова, чтобы передать голоса животных. Благодаря этому ребёнок учится чувствовать, как слово помогает увидеть и услышать картину яснее.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через игру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доказывает, что учёба может быть весёлой. Даже короткий и смешной текст помогает развивать наблюдательность, слух и память не хуже длинного рассказа.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нравится детям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воспринимается с первого чтения, потому что в нём мало сложных слов и длинных объяснений. Дети быстро улавливают смысл и с интересом ждут следующую строку.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Осёл, корова, овца и лошадь хорошо известны детям по книгам и картинкам. Когда герои понятны, стихотворение становится ближе и вызывает доверие.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текста лежит угадайка, а игры младшим школьникам особенно нравятся. Им интересно проверять свои догадки и слушать, как развивается шутливая перекличка.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звукоподражания делают строки цепкими и музыкальными. После чтения детям хочется повторить отдельные слова, потому что они быстро остаются в памяти.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Шибаев играет со словом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игрушка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Шибаев берёт самые обычные звуки животных и превращает их в маленькую загадку. Из простых реплик возникает весёлая сцена, которую легко представить и ещё легче повторить вслух. Так поэт показывает, что слово может играть и радовать.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которую слышно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заметно, что поэзия живёт не только на странице, но и в звучании. Короткие строки, ритм и повторяющиеся голоса создают ощущение живого разговора, в котором каждое слово работает на образ и настроение.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Шибаева учит слушать внимательно, радоваться игре и узнавать мир по звукам. В нём шутка, ритм и повтор помогают запомнить простую, но важную мысль.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2026-05-27T15:16:09Z</dcterms:created>
  <dcterms:modified xsi:type="dcterms:W3CDTF">2026-05-27T15:16:09Z</dcterms:modified>
</cp:coreProperties>
</file>