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причастие: две особые формы глагола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узнать причастие и деепричастие и правильно расставить запятые.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деепричастия часто встречаются в текстах и заданиях. Они делают речь точнее, а мысли — выразительнее. На уроке научимся находить их, отличать от других частей речи и не ошибаться с запятыми.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особых формах глагола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94" y="3154675"/>
            <a:ext cx="14137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причастия и деепричастия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 действием и сохраняют глагольное значение. Поэтому их нельзя рассматривать отдельно от того, что происходит в предложении.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Образованы от глагола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 деепричастие всегда соотносятся с другими словами в предложении: причастие — с существительным, деепричастие — с глаголом-сказуемым.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другими словами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форму, важно поставить правильный вопрос. Он подсказывает, что обозначает слово: признак предмета или добавочное действие.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задать вопрос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избежать повторов и сделать высказывание более выразительным. Именно поэтому они часто встречаются в учебных и художественных текстах.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точнее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22247"/>
            <a:ext cx="4152000" cy="2173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«Деепричастие и причастие»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вопросы, значение и роль двух особых форм глагола.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предмета, а деепричастие — дополнительное действие. По вопросу и роли в предложении их легко различать.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причастие и деепричастие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найти слово, к которому относится причастие, и спросить: какой? Тогда станет ясно, что перед нами не просто признак, а признак по действию.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 вопросы какой? какая? какое? какие? и называет признак предмета, связанный с действием. Оно показывает, что предмет сам действует или испытывает действие.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причастие обычно зависит от существительного и уточняет его. Поэтому оно помогает описать предмет точнее: читающий ученик, решённая задача, распустившийся цветок.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 признак предмета по действию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5 класс: тема «Причастие». Учебный материал, дата не указана.
</a:t>
            </a:r>
            <a:endParaRPr lang="en-US" sz="89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подсказывают, к какой группе относится причастие и какое значение оно передаёт.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суффиксу можно определить вид причастия и его форму. Примеры помогают увидеть, как теория работает в словах.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 запятые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стоит после определяемого слова, его обычно выделяют запятыми. Например: книга, прочитанная за вечер; мальчик, стоящий у доски.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— это причастие с зависимыми словами. Оно вместе с уточнениями образует единое сочетание, которое относится к существительному и раскрывает его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изменяются по родам, числам и падежам. Они согласуются с существительным и могут стоять в роли определения: написанный, написанная, написанное, написанные.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не склоняются и чаще входят в состав сказуемого. Они показывают результат действия: письмо написано, задача решена, окно открыто.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формы, полезно посмотреть на место слова в предложении. Если оно называет признак и изменяется, это полная форма; если сообщает результат, это краткая.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краткие причастия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как добавочное действие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отвечает на вопросы что делая? что сделав? и называет действие, которое сопровождает основное событие в 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показывать, что действие происходит одновременно с главным: читая, улыбаясь, рассматривая. Так речь становится точнее и короче.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деепричастие обозначает действие, которое произошло раньше основного: открыв, заметив, услышав. Тогда оно помогает выстроить последовательность событий.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деепричастие чаще всего является обстоятельством. Оно связано с глаголом-сказуемым и обычно отвечает на вопрос о том, как совершается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5 класс: тема «Деепричастие». Учебный материал, дата не указана.
</a:t>
            </a:r>
            <a:endParaRPr lang="en-US" sz="86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отличить деепричастие несовершенного и совершенного вида и быстрее узнать форму в тексте.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суффиксов показывают, как образуется деепричастие. По ним удобно определять вид и задавать правильный вопрос.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деепричастий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деепричастие в предложении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вопросу, значению и связи с главным действием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— это деепричастие вместе с зависимыми словами. Он передаёт дополнительное действие и помогает точно показать, что происходит одновременно с основным событием или раньше него.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оборот выделяется запятыми: Прочитав книгу, мальчик улыбнулся. Улыбаясь, девочка шла по дорожке. Запятая помогает отделить добавочное действие от главного сообщения.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действие деепричастия и действие сказуемого относятся к одному лицу или предмету. Если это правило нарушено, предложение построено неверно.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и запятые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причастие и прилагательное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связано с действием и отвечает на вопросы какой? какая? какое? какие?, но при этом показывает, что предмет сам что-то делает или с ним что-то делают.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постоянный признак предмета. В сочетаниях зелёный лист, интересная книга, высокий дом оно не связано с действием и не указывает на процесс.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часто можно заменить сочетанием с глаголом: книга, которую прочитали; работа, которую проверили. Такая замена помогает увидеть скрытое действие.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признак без действия, это прилагательное. Если в значении есть действие предмета, перед нами причастие, даже если вопрос одинаковый.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деепричастие и наречие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 с действием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действие: смеясь, оглядываясь, подумав, открыв. Оно связано с глаголом и сообщает о добавочном действии.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 наречием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действия: быстро, громко, внимательно, тихо. Оно отвечает не на вопрос о действии, а о том, как оно происходит.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связь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уточняет главное действие, но само не является им, это деепричастие. Если оно только описывает способ действия, это наречие.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помогает быстро увидеть сходство и различие причастия и деепричастия.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ближе к прилагательному, а деепричастие — к наречию; различие видно по вопросу, значению и связи со словом в предложении.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двух форм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 туда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легко перепутать окончание и получить неверную форму. Ученики пишут слово по памяти, а потом видят, что оно звучит неестественно. Проверка по образцу и вопросу помогает выбрать правильный суффикс.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или глагол?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паре карточек стоит почти одинаковая запись, но смысл разный. Краткое причастие обозначает результат действия, а глагол сообщает само действие. Различить их помогает вопрос и роль в предложении.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потерялась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карточка показывает предложение без нужной запятой. Причастный и деепричастный обороты часто требуют выделения, поэтому знак препинания нельзя пропускать. Он сразу делает предложение понятнее и аккуратнее.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Похожее, но не то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пара карточек напоминает игру на внимательность: прилагательное выглядит как причастие, а наречие — как деепричастие. Нужно смотреть не только на форму, но и на значение слова в тексте.
</a:t>
            </a:r>
            <a:endParaRPr lang="en-US" sz="9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учебным и художественным текстам для 5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из текстов показывают, что формы особенно полезны там, где нужно описывать признаки и действия точно и выразительно.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и описательных текстах такие формы встречаются чаще, потому что они делают речь образнее; в учебных текстах они помогают уточнять признаки предметов.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причастия и деепричастия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формы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вопросу, значению, связи с главным словом и пунктуации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правильно употреблять эти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деепричастия помогают назвать признак или дополнительное действие без лишних повторов. Предложение становится короче, но смысл остаётся ясным и точным.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Красивее и разнообразнее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делают текст живее и выразительнее. В рассказе, описании или пересказе они помогают избегать однообразных предложений и делают речь более интересной.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причастий и деепричастий показывает, что ученик умеет применять правила. Это особенно важно в письменных работах, где ценятся аккуратность и точность.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по действию, а деепричастие — добавочное действие. Если помнить вопросы, смысл и запятые, эти формы легко распознать в любом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2026-05-22T16:22:15Z</dcterms:created>
  <dcterms:modified xsi:type="dcterms:W3CDTF">2026-05-22T16:22:15Z</dcterms:modified>
</cp:coreProperties>
</file>