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раннего Возрождения в Италии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XIV–XV веков изменила европейскую культуру.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Итальянские города богатели на торговле и банках, сохраняли память о Риме и щедро заказывали искусство. Поэтому именно здесь раньше других возник интерес к человеку, знаниям и античному наследию.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 — колыбель Возрождения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гуманизма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центре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Гуманисты считали человека разумным и способным к развитию. Важными становились личные качества, образование и умение проявлять себя в жизни, а не только следовать традиции.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4872152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8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людей Возрождения образование означало не только школьное обучение, но и широкий круг знаний. Красноречие, логика, наблюдательность и труд считались важными признаками культурного человека.
</a:t>
            </a:r>
            <a:endParaRPr lang="en-US" sz="1644" dirty="0"/>
          </a:p>
        </p:txBody>
      </p:sp>
      <p:sp>
        <p:nvSpPr>
          <p:cNvPr id="12" name="Text 4"/>
          <p:cNvSpPr txBox="1"/>
          <p:nvPr/>
        </p:nvSpPr>
        <p:spPr>
          <a:xfrm>
            <a:off x="575675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 античности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Ученые разыскивали и читали древние тексты на латинском и греческом языках. Их интересовали труды античных авторов, потому что они помогали лучше понимать мир и человека.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4872152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взгляд на жизнь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сосредоточенности только на религиозных темах появилось внимание к реальной жизни, чувствам и характеру личности. Человек стал восприниматься как творец собственной судьбы.
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Флоренция — главный центр раннего Возрождения
</a:t>
            </a:r>
            <a:endParaRPr lang="en-US" sz="2903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37608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Богатый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Флоренция процветала благодаря торговле, ремеслам и банковскому делу. Состояние горожан создавало спрос на храмы, дворцы, картины и скульптуры, а значит — и на талантливых мастеров.
</a:t>
            </a:r>
            <a:endParaRPr lang="en-US" sz="1324" dirty="0"/>
          </a:p>
        </p:txBody>
      </p:sp>
      <p:sp>
        <p:nvSpPr>
          <p:cNvPr id="13" name="Text 3"/>
          <p:cNvSpPr txBox="1"/>
          <p:nvPr/>
        </p:nvSpPr>
        <p:spPr>
          <a:xfrm>
            <a:off x="337608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Медичи
</a:t>
            </a:r>
            <a:pPr algn="l" indent="0" marL="0">
              <a:lnSpc>
                <a:spcPct val="100000"/>
              </a:lnSpc>
              <a:buNone/>
            </a:pPr>
            <a:r>
              <a:rPr lang="en-US" sz="7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Медичи помогала художникам и ученым деньгами и заказами. Их покровительство сделало город местом, где новые идеи могли быстро воплощаться в искусстве.
</a:t>
            </a:r>
            <a:endParaRPr lang="en-US" sz="1433" dirty="0"/>
          </a:p>
        </p:txBody>
      </p:sp>
      <p:sp>
        <p:nvSpPr>
          <p:cNvPr id="14" name="Text 4"/>
          <p:cNvSpPr txBox="1"/>
          <p:nvPr/>
        </p:nvSpPr>
        <p:spPr>
          <a:xfrm>
            <a:off x="2859720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Флоренции
</a:t>
            </a:r>
            <a:pPr algn="l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работали Брунеллески, Донателло и Мазаччо. Их произведения показали, что архитектура, скульптура и живопись могут быть более точными, естественными и выразительными.
</a:t>
            </a:r>
            <a:endParaRPr lang="en-US" sz="1324" dirty="0"/>
          </a:p>
        </p:txBody>
      </p:sp>
      <p:sp>
        <p:nvSpPr>
          <p:cNvPr id="15" name="Text 5"/>
          <p:cNvSpPr txBox="1"/>
          <p:nvPr/>
        </p:nvSpPr>
        <p:spPr>
          <a:xfrm>
            <a:off x="2859720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Облик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8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Флоренция стала символом новой эпохи. Купол собора Санта-Мария-дель-Фьоре и городские здания напоминали, что Возрождение опиралось на смелые замыслы и мастерство.
</a:t>
            </a:r>
            <a:endParaRPr lang="en-US" sz="145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центры искусства в Италии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города развивали собственные художественные традиции и темы.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центр имел свой художественный профиль, но все вместе они создали единую культуру Возрождения.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«Культура раннего Возрождения в Италии»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поддерживал искусство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Покровители искусства не только платили за работы, но и определяли, где и как их будут показывать.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опора искусства — богатые горожане; именно их средства чаще всего превращали замыслы мастеров в крупные произведения.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темы; данные приведены в учебной диаграмме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Архитектура: возвращение к античным формам
</a:t>
            </a:r>
            <a:endParaRPr lang="en-US" sz="2903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83700" y="13424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Античный образец
</a:t>
            </a:r>
            <a:pPr algn="l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Архитекторы Возрождения внимательно изучали древнеримские здания. Их привлекали купола, арки, колонны и уравновешенные пропорции, которые создавали ощущение порядка и красоты.
</a:t>
            </a:r>
            <a:endParaRPr lang="en-US" sz="1698" dirty="0"/>
          </a:p>
        </p:txBody>
      </p:sp>
      <p:sp>
        <p:nvSpPr>
          <p:cNvPr id="12" name="Text 3"/>
          <p:cNvSpPr txBox="1"/>
          <p:nvPr/>
        </p:nvSpPr>
        <p:spPr>
          <a:xfrm>
            <a:off x="783700" y="28848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Купол Брунеллески
</a:t>
            </a:r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из главных достижений стала постройка купола собора Санта-Мария-дель-Фьоре во Флоренции. Это сооружение показало, что новые инженерные решения могут соединяться с античной традицией.
</a:t>
            </a:r>
            <a:endParaRPr lang="en-US" sz="1494" dirty="0"/>
          </a:p>
        </p:txBody>
      </p:sp>
      <p:sp>
        <p:nvSpPr>
          <p:cNvPr id="13" name="Text 4"/>
          <p:cNvSpPr txBox="1"/>
          <p:nvPr/>
        </p:nvSpPr>
        <p:spPr>
          <a:xfrm>
            <a:off x="5100413" y="13424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Строгая гармония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Здания стали яснее по форме и симметричнее по композиции. В храмах и дворцах меньше случайных деталей, зато больше продуманности, равновесия и цельности.
</a:t>
            </a:r>
            <a:endParaRPr lang="en-US" sz="1716" dirty="0"/>
          </a:p>
        </p:txBody>
      </p:sp>
      <p:sp>
        <p:nvSpPr>
          <p:cNvPr id="14" name="Text 5"/>
          <p:cNvSpPr txBox="1"/>
          <p:nvPr/>
        </p:nvSpPr>
        <p:spPr>
          <a:xfrm>
            <a:off x="5100413" y="28848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городской облик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Возрождения украшала города и подчеркивала их богатство. Храмы, площади и дворцы выглядели как знак уверенности людей в своих знаниях и возможностях.
</a:t>
            </a:r>
            <a:endParaRPr lang="en-US" sz="171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произведения искусства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путь работы мастера в Италии раннего Возрождения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337" y="1300825"/>
            <a:ext cx="2625125" cy="312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Скульптура: человек и движение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5825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Скульпторы Возрождения старались показать человека естественно и убедительно. Их интересовали не только религиозные символы, но и реальное строение тела, поза и настроение.
</a:t>
            </a:r>
            <a:endParaRPr lang="en-US" sz="1419" dirty="0"/>
          </a:p>
        </p:txBody>
      </p:sp>
      <p:sp>
        <p:nvSpPr>
          <p:cNvPr id="11" name="Text 3"/>
          <p:cNvSpPr txBox="1"/>
          <p:nvPr/>
        </p:nvSpPr>
        <p:spPr>
          <a:xfrm>
            <a:off x="3574700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Донателло и «Давид»
</a:t>
            </a:r>
            <a:pPr algn="l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Бронзовый «Давид» Донателло стал одной из первых свободно стоящих статуй после античности. В нем заметны уверенность, гибкость и внимание к телесной красоте.
</a:t>
            </a:r>
            <a:endParaRPr lang="en-US" sz="1419" dirty="0"/>
          </a:p>
        </p:txBody>
      </p:sp>
      <p:sp>
        <p:nvSpPr>
          <p:cNvPr id="12" name="Text 4"/>
          <p:cNvSpPr txBox="1"/>
          <p:nvPr/>
        </p:nvSpPr>
        <p:spPr>
          <a:xfrm>
            <a:off x="655825" y="3020725"/>
            <a:ext cx="5227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тщательно передавали пропорции, поворот корпуса и выражение лица. Благодаря этому скульптура стала напоминать живого человека, а не неподвижный знак.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Средневековое искусство и искусство Возрождения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Возрожденческие мастера не отказались от религиозных тем, но научились показывать их убедительнее и ближе к реальной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 — усиление реализма, перспективы и интереса к человеку, благодаря чему искусство стало более естественным.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теме; сравнительные значения условные, используются для учебной диаграммы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раннего Возрождения и их новаторство
</a:t>
            </a:r>
            <a:endParaRPr lang="en-US" sz="2734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художники и архитекторы эпохи по-разному обновляли искусство, но всех их объединяло стремление к большей точности, выразительности и интересу к человеку.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открытия изменили язык искусства: изображение стало более правдивым, а формы — более ясными и убедительными.
</a:t>
            </a:r>
            <a:endParaRPr lang="en-US" sz="1367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«Культура раннего Возрождения в Италии»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37978"/>
            <a:ext cx="337500" cy="300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голоса итальянской литературы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5799144" y="172160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Боккаччо и жизнь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Боккаччо обратился к повседневности, характерам и поступкам обычных людей. Благодаря этому итальянская проза стала живее, а язык литературы — понятнее более широкому кругу читателей.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39556" y="172097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и серьёзная поэзия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показал, что на родном языке можно говорить о высоких вопросах не хуже, чем на латыни. Его творчество подняло престиж итальянского языка и сделало литературу ближе к читателю.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Петрарка и мир чувств
</a:t>
            </a:r>
            <a:pPr algn="ctr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Петрарка писал о внутренней жизни человека, любви, сомнениях и размышлениях. Его тексты помогли увидеть в литературе не только назидание, но и личное переживание автора.
</a:t>
            </a:r>
            <a:endParaRPr lang="en-US" sz="155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стало основой знания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37608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 учебник
</a:t>
            </a:r>
            <a:pPr algn="l" indent="0" marL="0">
              <a:lnSpc>
                <a:spcPct val="100000"/>
              </a:lnSpc>
              <a:buNone/>
            </a:pPr>
            <a:r>
              <a:rPr lang="en-US" sz="7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и учёные внимательно рассматривали растения, животных, свет и тени. Они стремились понять, как устроен мир, а не только повторять готовые представления из книг.
</a:t>
            </a:r>
            <a:endParaRPr lang="en-US" sz="1355" dirty="0"/>
          </a:p>
        </p:txBody>
      </p:sp>
      <p:sp>
        <p:nvSpPr>
          <p:cNvPr id="13" name="Text 3"/>
          <p:cNvSpPr txBox="1"/>
          <p:nvPr/>
        </p:nvSpPr>
        <p:spPr>
          <a:xfrm>
            <a:off x="337608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7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анатомии помогало точнее передавать пропорции, движение и выражение лица. Это особенно важно для живописи и скульптуры, где правдоподобие усиливает впечатление от образа.
</a:t>
            </a:r>
            <a:endParaRPr lang="en-US" sz="1345" dirty="0"/>
          </a:p>
        </p:txBody>
      </p:sp>
      <p:sp>
        <p:nvSpPr>
          <p:cNvPr id="14" name="Text 4"/>
          <p:cNvSpPr txBox="1"/>
          <p:nvPr/>
        </p:nvSpPr>
        <p:spPr>
          <a:xfrm>
            <a:off x="2859720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да Винчи
</a:t>
            </a:r>
            <a:pPr algn="l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соединял рисунок, наблюдение и опыт. В его тетрадях рядом встречаются записи о теле человека, схемы машин и наброски растений, что показывает широту интересов мастера.
</a:t>
            </a:r>
            <a:endParaRPr lang="en-US" sz="1324" dirty="0"/>
          </a:p>
        </p:txBody>
      </p:sp>
      <p:sp>
        <p:nvSpPr>
          <p:cNvPr id="15" name="Text 5"/>
          <p:cNvSpPr txBox="1"/>
          <p:nvPr/>
        </p:nvSpPr>
        <p:spPr>
          <a:xfrm>
            <a:off x="2859720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из опыта
</a:t>
            </a:r>
            <a:pPr algn="l" indent="0" marL="0">
              <a:lnSpc>
                <a:spcPct val="100000"/>
              </a:lnSpc>
              <a:buNone/>
            </a:pPr>
            <a:r>
              <a:rPr lang="en-US" sz="8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людей Возрождения важным стало не только чтение старых текстов, но и проверка идей на практике. Так наука постепенно становилась более точной и самостоятельной.
</a:t>
            </a:r>
            <a:endParaRPr lang="en-US" sz="144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изучали мастера Возрождения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особенно активно обсуждались в мастерских, где художники одновременно учились, наблюдали и проверяли свои открытия на практике.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высокий интерес связан с перспективой и анатомией: именно они сильнее всего меняли точность изображения человека и пространства.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«Культура раннего Возрождения в Италии»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 век
</a:t>
            </a:r>
            <a:pPr algn="ctr" indent="0" marL="0">
              <a:lnSpc>
                <a:spcPct val="100000"/>
              </a:lnSpc>
              <a:buNone/>
            </a:pPr>
            <a:r>
              <a:rPr lang="en-US" sz="2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итальянских городах семья особенно сильно влияла на быт, воспитание детей и общественный статус
</a:t>
            </a:r>
            <a:endParaRPr lang="en-US" sz="6337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 время семейные связи, праздничные обряды и городская жизнь ярко показывали положение человека в обществе.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«Культура раннего Возрождения в Италии»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новых идей по Италии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теме раннего Возрождения: от античного наследия и текстов к мастерским, меценатам и городам Италии.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стал символом раннего Возрождения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мастера работали в разных видах искусства, но каждый из них помог сформировать новые представления о человеке, красоте и пространстве.
</a:t>
            </a:r>
            <a:pPr algn="l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они показали, что искусство может быть и красивым, и жизненно правдивым, а не только религиозным и условным.
</a:t>
            </a:r>
            <a:endParaRPr lang="en-US" sz="1393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«Культура раннего Возрождения в Италии»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меценаты меняли облик городов
</a:t>
            </a:r>
            <a:endParaRPr lang="en-US" sz="3191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Медичи как центр влияния
</a:t>
            </a:r>
            <a:pPr algn="ctr" indent="0" marL="0">
              <a:lnSpc>
                <a:spcPct val="100000"/>
              </a:lnSpc>
              <a:buNone/>
            </a:pPr>
            <a:r>
              <a:rPr lang="en-US" sz="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Флоренции семья Медичи поддерживала художников, архитекторов и учёных, превращая заказы в дело городской славы. Их дворцы и собрания показывали богатство, вкус и власть. Именно такие покровители помогали новым идеям быстро становиться заметными.
</a:t>
            </a:r>
            <a:endParaRPr lang="en-US" sz="1051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Папы и большие проекты Рима
</a:t>
            </a:r>
            <a:pPr algn="ctr" indent="0" marL="0">
              <a:lnSpc>
                <a:spcPct val="100000"/>
              </a:lnSpc>
              <a:buNone/>
            </a:pPr>
            <a:r>
              <a:rPr lang="en-US" sz="6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Риме папы заказывали храмы, росписи и скульптуры, чтобы подчеркнуть величие церкви и города. Эти проекты требовали опытных мастеров, дорогих материалов и долгой работы. Поэтому мастерские росли, а искусство становилось всё более масштабным.
</a:t>
            </a:r>
            <a:endParaRPr lang="en-US" sz="1085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меценаты были нужны художникам
</a:t>
            </a:r>
            <a:pPr algn="ctr" indent="0" marL="0">
              <a:lnSpc>
                <a:spcPct val="100000"/>
              </a:lnSpc>
              <a:buNone/>
            </a:pPr>
            <a:r>
              <a:rPr lang="en-US" sz="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заказов художник не мог создать крупное произведение, рассчитанное на храм, дворец или площадь. Меценат оплачивал труд, материалы и учеников, а взамен получал уважение и память о себе. Так искусство и власть тесно переплетались.
</a:t>
            </a:r>
            <a:endParaRPr lang="en-US" sz="103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отличало раннее Возрождение от Средневековья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идеи не возникли сразу: они складывались вместе с ростом городов, образованием и вниманием к наследию Античности.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 оказался человек, а затем — знания о мире, что и сделало культуру Возрождения более светской и жизненной.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«Культура раннего Возрождения в Италии»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Итальянское Возрождение изменило Европу
</a:t>
            </a:r>
            <a:pPr algn="l" indent="0" marL="0">
              <a:lnSpc>
                <a:spcPct val="10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Возрождение открыло новый взгляд на человека, природу и знание. Итальянские мастера создали образцы, которые вдохновили всю Европу и подготовили переход к культуре Нового времени.
</a:t>
            </a:r>
            <a:endParaRPr lang="en-US" sz="399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2026-06-02T04:58:00Z</dcterms:created>
  <dcterms:modified xsi:type="dcterms:W3CDTF">2026-06-02T04:58:00Z</dcterms:modified>
</cp:coreProperties>
</file>