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Speech: как передать чужие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помогут быстро передать чужую речь без цитаты.
</a:t>
            </a:r>
            <a:endParaRPr lang="en-US" sz="328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косвенная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нужна, когда важен смысл, а не точная цитата. Её используют в разговорах, новостях и упражнениях по английскому. Основа темы — времена, местоимения и слова-указатели.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передать чужие слова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речь: дословно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прямой речи слова сохраняются точно, как их произнёс человек. Кавычки показывают, что перед нами цитата, а не пересказ. Это удобно, когда важно услышать интонацию и точную формулировку.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речь: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косвенной речи смысл остаётся, но форма меняется. Кавычки исчезают, а предложение подстраивается под нового рассказчика. Так удобнее передавать информацию кратко, без лишних повторов и длинных цитат.
</a:t>
            </a:r>
            <a:endParaRPr lang="en-US" sz="10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косвенная речь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можно сократить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и простых фразах that можно опустить. Но если предложение длинное или нужно подчеркнуть структуру, союз лучше оставить — так легче читать и понимать смысл.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сообщения проверьте времена, местоимения и указатели. Именно здесь чаще всего появляются изменения, потому что речь передаётся позже, чем была произнесена.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глагол сообщения: say или tell. Затем добавьте that и придаточное предложение. Эта схема помогает сразу увидеть, где начинается пересказ чужих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косвенной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шага, которые чаще всего встречаются в школьных примерах Reported Speech.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Backshift: Present Simple и Present Continuous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present forms обычно «сдвигаются назад» в reported speech.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сообщение передают позже, формы настоящего времени обычно переходят на шаг назад.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согласования времен в Reported Speech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пересказе прошедшие формы часто становятся ещё более ранними, чтобы показать последовательность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помогает показать, что одно действие произошло раньше другого.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согласования времен в Reported Speech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Backshift: Past Simple и Past Continuous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will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особенно часто звучит в диалогах, ответах и пересказе разговоров. Поэтому эту замену важно узнавать сразу, не останавливаясь на каждом слове отдельно.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легко запомнить на короткой фразе: «I will call» → She said she would call. Смысл не меняется, но временная точка становится другой.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замена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original sentence uses will, the reported version usually changes to would. Это показывает, что будущее рассматривается с точки зрения прошлого момента пересказа.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 пересказе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пары особенно полезны в кратких сообщениях и пересказах. Они показывают оттенок возможности, поэтому важно не путать их с обычным описанием действий.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→ might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часто становится might, когда речь идёт о вероятности. Это помогает передать не факт, а предположение: событие возможно, но не подтверждено точно.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→ could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 косвенной речи обычно переходит в could. Такая замена сохраняет значение умения или возможности, но делает высказывание менее привязанным к моменту разговора.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помогают быстро перестраивать прямую речь в косвенную.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замены в этой теме: времена, местоимения и указатели. Они делают пересказ точным и понятным.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структура урока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помогают не ошибиться при пересказе чужих слов.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косвенной речи нередко сохраняется исходное время, когда речь идёт о фактах, которые не зависят от момента пересказа.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Reported Speech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4488" y="2645372"/>
            <a:ext cx="2712115" cy="19970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99648" y="245266"/>
            <a:ext cx="4172877" cy="2198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местоимения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зависят от роли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Объектные формы тоже меняются вместе с подлежащими: me, us, him, her, them подбираются по смыслу. Это помогает сохранить ясность, когда меняется рассказчик или адресат.
</a:t>
            </a:r>
            <a:endParaRPr lang="en-US" sz="994" dirty="0"/>
          </a:p>
        </p:txBody>
      </p:sp>
      <p:sp>
        <p:nvSpPr>
          <p:cNvPr id="13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может остаться you, но иногда становится me, us, him или her, если из контекста ясно, кому обращались. Пересказ всегда подстраивается под новую точку зрения.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→ they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часто превращается в they, если речь идёт о другой группе людей. Важно смотреть, кто именно стал действующим лицом в пересказе, а не повторять исходное слово.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→ he/she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I обычно меняется на he или she, потому что теперь важен не говорящий, а тот, о ком пересказывают. Форма выбирается по смыслу и контексту.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487256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смысл, потом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простая: сначала определите, кто говорит сейчас, затем — о ком идёт речь. После этого местоимение в reported speech выбирается без догадок и случайных повторов.
</a:t>
            </a:r>
            <a:endParaRPr lang="en-US" sz="9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указатели времени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времени смещаются, потому что событие пересказывают позже, чем оно произошло. Поэтому слова, привязанные к моменту речи, меняют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слово связано с текущим моментом, тем чаще оно заменяется на нейтральный указатель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Reported Speech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указатели места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→ there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here обычно заменяется на there, потому что место действия описывают уже с другой точки отсчёта. Это особенно заметно в просьбах, указаниях и коротких сообщениях.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→ that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Указательное this становится that, если предмет или идея уже не находятся рядом с говорящим. Так сохраняется дистанция между исходной фразой и пересказом.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→ those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these переходит в those, когда речь идёт о более удалённых предметах или людях. Замена помогает передать не только смысл, но и ощущение расстояния.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точки отсчёта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пересказе важно помнить о контексте: одно и то же слово может менять значение не только по месту, но и по степени близости к говорящему.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в косвенной речи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that полезен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сохранить содержание без лишних изменений. Если нужно подчеркнуть сообщение, that лучше оставить, особенно в длинных или сложных предложениях с несколькими частями.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можно опустить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that часто опускается, если смысл и так понятен. Короткий вариант звучит естественно: He said he was busy. При необходимости that делает связь более заметной.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утверждениях структура остаётся обычной: сначала подлежащее, затем сказуемое и дополнение. Из-за этого предложение легко читать и не путается с вопросом или приказом.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вопросы: if / whether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общих вопросах reported speech обычно начинается с if или whether, а дальше идёт обычный порядок слов без инверсии и без вопросительного знака.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главный переход: вопрос превращается в сообщение, поэтому меняются и союз, и порядок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Reported Speech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со словами who/what/where/when/why/how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легко запомнить: Where are you going? → He asked where I was going. Сначала меняется форма вопроса, затем подстраивается время и местоимение.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инверсии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вопросительного слова идёт обычный порядок слов, как в утверждении. В reported speech не нужно ставить do, does или did, даже если в прямом вопросе они были.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вопросительное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Специальное вопросительное слово сохраняется в пересказе: who, what, where, when, why или how остаётся на своём месте. Именно оно показывает, какую информацию спрашивали.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 в косвенной речи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теряем not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не исчезает при пересказе: частица not остаётся рядом с вспомогательным или смысловым глаголом. Если её потерять, смысл предложения станет противоположным.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сокращённых формах отрицание тоже сохраняется: don’t переходит в didn’t, isn’t — в wasn’t. Важно передавать именно значение отрицания, а не только форму слова.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предложение целиком: подлежащее, глагол и not должны работать вместе. Тогда reported speech передаёт отказ, несогласие или отсутствие действия без искажения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передать приказ или просьбу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исходной команды к форме reported speech через выбор утвердительной или отрицательной конструкции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без ошибок: три шага к уверенному пересказу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становится понятной, когда вы быстро проверяете три шага: сдвиг времени, замену указателей и порядок слов. Тогда пересказ звучит естественно и точно.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2026-07-26T12:14:05Z</dcterms:created>
  <dcterms:modified xsi:type="dcterms:W3CDTF">2026-07-26T12:14:05Z</dcterms:modified>
</cp:coreProperties>
</file>